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60" r:id="rId5"/>
    <p:sldMasterId id="2147483672" r:id="rId6"/>
  </p:sldMasterIdLst>
  <p:notesMasterIdLst>
    <p:notesMasterId r:id="rId44"/>
  </p:notesMasterIdLst>
  <p:sldIdLst>
    <p:sldId id="264" r:id="rId7"/>
    <p:sldId id="256" r:id="rId8"/>
    <p:sldId id="259" r:id="rId9"/>
    <p:sldId id="288" r:id="rId10"/>
    <p:sldId id="258" r:id="rId11"/>
    <p:sldId id="266" r:id="rId12"/>
    <p:sldId id="267" r:id="rId13"/>
    <p:sldId id="257" r:id="rId14"/>
    <p:sldId id="268" r:id="rId15"/>
    <p:sldId id="260" r:id="rId16"/>
    <p:sldId id="261" r:id="rId17"/>
    <p:sldId id="272" r:id="rId18"/>
    <p:sldId id="273" r:id="rId19"/>
    <p:sldId id="274" r:id="rId20"/>
    <p:sldId id="262" r:id="rId21"/>
    <p:sldId id="275" r:id="rId22"/>
    <p:sldId id="276" r:id="rId23"/>
    <p:sldId id="277" r:id="rId24"/>
    <p:sldId id="278" r:id="rId25"/>
    <p:sldId id="263" r:id="rId26"/>
    <p:sldId id="286" r:id="rId27"/>
    <p:sldId id="294" r:id="rId28"/>
    <p:sldId id="293" r:id="rId29"/>
    <p:sldId id="280" r:id="rId30"/>
    <p:sldId id="284" r:id="rId31"/>
    <p:sldId id="285" r:id="rId32"/>
    <p:sldId id="3872" r:id="rId33"/>
    <p:sldId id="3874" r:id="rId34"/>
    <p:sldId id="303" r:id="rId35"/>
    <p:sldId id="304" r:id="rId36"/>
    <p:sldId id="3875" r:id="rId37"/>
    <p:sldId id="283" r:id="rId38"/>
    <p:sldId id="291" r:id="rId39"/>
    <p:sldId id="281" r:id="rId40"/>
    <p:sldId id="290" r:id="rId41"/>
    <p:sldId id="282" r:id="rId42"/>
    <p:sldId id="265" r:id="rId43"/>
  </p:sldIdLst>
  <p:sldSz cx="18288000" cy="10287000"/>
  <p:notesSz cx="7315200" cy="9601200"/>
  <p:embeddedFontLst>
    <p:embeddedFont>
      <p:font typeface="Aptos" panose="020B0004020202020204" pitchFamily="34" charset="0"/>
      <p:regular r:id="rId45"/>
      <p:bold r:id="rId46"/>
      <p:italic r:id="rId47"/>
      <p:boldItalic r:id="rId48"/>
    </p:embeddedFont>
    <p:embeddedFont>
      <p:font typeface="Aptos Black" panose="020B0004020202020204" pitchFamily="34" charset="0"/>
      <p:bold r:id="rId49"/>
      <p:boldItalic r:id="rId50"/>
    </p:embeddedFont>
    <p:embeddedFont>
      <p:font typeface="Calibri" panose="020F0502020204030204" pitchFamily="34" charset="0"/>
      <p:regular r:id="rId51"/>
      <p:bold r:id="rId52"/>
      <p:italic r:id="rId53"/>
      <p:boldItalic r:id="rId54"/>
    </p:embeddedFont>
    <p:embeddedFont>
      <p:font typeface="Poppins" pitchFamily="2" charset="77"/>
      <p:regular r:id="rId55"/>
      <p:bold r:id="rId56"/>
      <p:italic r:id="rId57"/>
      <p:boldItalic r:id="rId58"/>
    </p:embeddedFont>
    <p:embeddedFont>
      <p:font typeface="Poppins Bold" pitchFamily="2" charset="77"/>
      <p:regular r:id="rId59"/>
      <p:bold r:id="rId60"/>
    </p:embeddedFont>
    <p:embeddedFont>
      <p:font typeface="Sabon Next LT" panose="02000500000000000000" pitchFamily="2" charset="0"/>
      <p:regular r:id="rId61"/>
      <p:bold r:id="rId62"/>
      <p:italic r:id="rId63"/>
      <p:boldItalic r:id="rId64"/>
    </p:embeddedFont>
    <p:embeddedFont>
      <p:font typeface="Segoe UI" panose="020B0502040204020203" pitchFamily="34" charset="0"/>
      <p:regular r:id="rId65"/>
      <p:bold r:id="rId66"/>
      <p:italic r:id="rId67"/>
      <p:boldItalic r:id="rId68"/>
    </p:embeddedFont>
    <p:embeddedFont>
      <p:font typeface="Segoe UI Black" panose="020F0502020204030204" pitchFamily="34" charset="0"/>
      <p:bold r:id="rId69"/>
      <p:boldItalic r:id="rId70"/>
    </p:embeddedFont>
    <p:embeddedFont>
      <p:font typeface="Tenorite" pitchFamily="2" charset="0"/>
      <p:regular r:id="rId71"/>
      <p:bold r:id="rId72"/>
      <p:italic r:id="rId73"/>
      <p:boldItalic r:id="rId74"/>
    </p:embeddedFont>
    <p:embeddedFont>
      <p:font typeface="Trebuchet MS" panose="020B0703020202090204" pitchFamily="34" charset="0"/>
      <p:regular r:id="rId75"/>
      <p:bold r:id="rId76"/>
      <p:italic r:id="rId77"/>
      <p:boldItalic r:id="rId7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a:srgbClr val="9BBB59"/>
    <a:srgbClr val="F5CE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9" autoAdjust="0"/>
    <p:restoredTop sz="81368" autoAdjust="0"/>
  </p:normalViewPr>
  <p:slideViewPr>
    <p:cSldViewPr>
      <p:cViewPr varScale="1">
        <p:scale>
          <a:sx n="58" d="100"/>
          <a:sy n="58" d="100"/>
        </p:scale>
        <p:origin x="1424" y="2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8" d="100"/>
          <a:sy n="78" d="100"/>
        </p:scale>
        <p:origin x="3852"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font" Target="fonts/font3.fntdata"/><Relationship Id="rId63" Type="http://schemas.openxmlformats.org/officeDocument/2006/relationships/font" Target="fonts/font19.fntdata"/><Relationship Id="rId68" Type="http://schemas.openxmlformats.org/officeDocument/2006/relationships/font" Target="fonts/font24.fntdata"/><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font" Target="fonts/font9.fntdata"/><Relationship Id="rId58" Type="http://schemas.openxmlformats.org/officeDocument/2006/relationships/font" Target="fonts/font14.fntdata"/><Relationship Id="rId74" Type="http://schemas.openxmlformats.org/officeDocument/2006/relationships/font" Target="fonts/font30.fntdata"/><Relationship Id="rId79"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font" Target="fonts/font17.fntdata"/><Relationship Id="rId82" Type="http://schemas.openxmlformats.org/officeDocument/2006/relationships/tableStyles" Target="tableStyle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font" Target="fonts/font20.fntdata"/><Relationship Id="rId69" Type="http://schemas.openxmlformats.org/officeDocument/2006/relationships/font" Target="fonts/font25.fntdata"/><Relationship Id="rId77" Type="http://schemas.openxmlformats.org/officeDocument/2006/relationships/font" Target="fonts/font33.fntdata"/><Relationship Id="rId8" Type="http://schemas.openxmlformats.org/officeDocument/2006/relationships/slide" Target="slides/slide2.xml"/><Relationship Id="rId51" Type="http://schemas.openxmlformats.org/officeDocument/2006/relationships/font" Target="fonts/font7.fntdata"/><Relationship Id="rId72" Type="http://schemas.openxmlformats.org/officeDocument/2006/relationships/font" Target="fonts/font28.fntdata"/><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font" Target="fonts/font2.fntdata"/><Relationship Id="rId59" Type="http://schemas.openxmlformats.org/officeDocument/2006/relationships/font" Target="fonts/font15.fntdata"/><Relationship Id="rId67" Type="http://schemas.openxmlformats.org/officeDocument/2006/relationships/font" Target="fonts/font23.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font" Target="fonts/font10.fntdata"/><Relationship Id="rId62" Type="http://schemas.openxmlformats.org/officeDocument/2006/relationships/font" Target="fonts/font18.fntdata"/><Relationship Id="rId70" Type="http://schemas.openxmlformats.org/officeDocument/2006/relationships/font" Target="fonts/font26.fntdata"/><Relationship Id="rId75" Type="http://schemas.openxmlformats.org/officeDocument/2006/relationships/font" Target="fonts/font31.fntdata"/><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font" Target="fonts/font16.fntdata"/><Relationship Id="rId65" Type="http://schemas.openxmlformats.org/officeDocument/2006/relationships/font" Target="fonts/font21.fntdata"/><Relationship Id="rId73" Type="http://schemas.openxmlformats.org/officeDocument/2006/relationships/font" Target="fonts/font29.fntdata"/><Relationship Id="rId78" Type="http://schemas.openxmlformats.org/officeDocument/2006/relationships/font" Target="fonts/font34.fntdata"/><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font" Target="fonts/font6.fntdata"/><Relationship Id="rId55" Type="http://schemas.openxmlformats.org/officeDocument/2006/relationships/font" Target="fonts/font11.fntdata"/><Relationship Id="rId76" Type="http://schemas.openxmlformats.org/officeDocument/2006/relationships/font" Target="fonts/font32.fntdata"/><Relationship Id="rId7" Type="http://schemas.openxmlformats.org/officeDocument/2006/relationships/slide" Target="slides/slide1.xml"/><Relationship Id="rId71" Type="http://schemas.openxmlformats.org/officeDocument/2006/relationships/font" Target="fonts/font27.fntdata"/><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font" Target="fonts/font1.fntdata"/><Relationship Id="rId66" Type="http://schemas.openxmlformats.org/officeDocument/2006/relationships/font" Target="fonts/font22.fntdata"/></Relationships>
</file>

<file path=ppt/diagrams/_rels/data1.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8E521D-065C-4553-A630-971EFB8AC02E}" type="doc">
      <dgm:prSet loTypeId="urn:microsoft.com/office/officeart/2005/8/layout/pList2" loCatId="list" qsTypeId="urn:microsoft.com/office/officeart/2005/8/quickstyle/simple1" qsCatId="simple" csTypeId="urn:microsoft.com/office/officeart/2005/8/colors/colorful1" csCatId="colorful" phldr="1"/>
      <dgm:spPr/>
    </dgm:pt>
    <dgm:pt modelId="{486EF64C-A227-4FA3-A423-7AE060B8D3B2}">
      <dgm:prSet phldrT="[Text]"/>
      <dgm:spPr>
        <a:xfrm rot="10800000">
          <a:off x="276838" y="2350183"/>
          <a:ext cx="1997749" cy="2872447"/>
        </a:xfrm>
        <a:prstGeom prst="round2SameRect">
          <a:avLst>
            <a:gd name="adj1" fmla="val 10500"/>
            <a:gd name="adj2" fmla="val 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buNone/>
          </a:pPr>
          <a:r>
            <a:rPr lang="en-US" b="1" u="sng">
              <a:solidFill>
                <a:sysClr val="windowText" lastClr="000000"/>
              </a:solidFill>
              <a:latin typeface="Trebuchet MS" panose="020B0603020202020204" pitchFamily="34" charset="0"/>
              <a:ea typeface="+mn-ea"/>
              <a:cs typeface="+mn-cs"/>
            </a:rPr>
            <a:t>CHAIR</a:t>
          </a:r>
        </a:p>
      </dgm:t>
    </dgm:pt>
    <dgm:pt modelId="{4CDE1F1F-83AC-4B97-8CEE-8233E9B7E1E9}" type="parTrans" cxnId="{1069A72C-B234-4BE5-A053-2862474B9F03}">
      <dgm:prSet/>
      <dgm:spPr/>
      <dgm:t>
        <a:bodyPr/>
        <a:lstStyle/>
        <a:p>
          <a:endParaRPr lang="en-US"/>
        </a:p>
      </dgm:t>
    </dgm:pt>
    <dgm:pt modelId="{9DF324D4-641E-4A5D-9094-4E732E50B64C}" type="sibTrans" cxnId="{1069A72C-B234-4BE5-A053-2862474B9F03}">
      <dgm:prSet/>
      <dgm:spPr/>
      <dgm:t>
        <a:bodyPr/>
        <a:lstStyle/>
        <a:p>
          <a:endParaRPr lang="en-US"/>
        </a:p>
      </dgm:t>
    </dgm:pt>
    <dgm:pt modelId="{649CC44E-BAD8-4358-B0E5-7E6F5669E8E6}">
      <dgm:prSet phldrT="[Text]"/>
      <dgm:spPr>
        <a:xfrm rot="10800000">
          <a:off x="2474362" y="2350183"/>
          <a:ext cx="1997749" cy="2872447"/>
        </a:xfrm>
        <a:prstGeom prst="round2SameRect">
          <a:avLst>
            <a:gd name="adj1" fmla="val 10500"/>
            <a:gd name="adj2" fmla="val 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buNone/>
          </a:pPr>
          <a:r>
            <a:rPr lang="en-US" b="1" u="sng">
              <a:solidFill>
                <a:sysClr val="windowText" lastClr="000000"/>
              </a:solidFill>
              <a:latin typeface="Trebuchet MS" panose="020B0603020202020204" pitchFamily="34" charset="0"/>
              <a:ea typeface="+mn-ea"/>
              <a:cs typeface="+mn-cs"/>
            </a:rPr>
            <a:t>VICE-CHAIR</a:t>
          </a:r>
        </a:p>
      </dgm:t>
    </dgm:pt>
    <dgm:pt modelId="{3B975356-57F7-449D-A885-FF014AC12397}" type="parTrans" cxnId="{4A48F8E7-4AE2-4520-8904-ECFA43FF47DB}">
      <dgm:prSet/>
      <dgm:spPr/>
      <dgm:t>
        <a:bodyPr/>
        <a:lstStyle/>
        <a:p>
          <a:endParaRPr lang="en-US"/>
        </a:p>
      </dgm:t>
    </dgm:pt>
    <dgm:pt modelId="{F5746044-9C95-4116-AA8E-CA6E2B913738}" type="sibTrans" cxnId="{4A48F8E7-4AE2-4520-8904-ECFA43FF47DB}">
      <dgm:prSet/>
      <dgm:spPr/>
      <dgm:t>
        <a:bodyPr/>
        <a:lstStyle/>
        <a:p>
          <a:endParaRPr lang="en-US"/>
        </a:p>
      </dgm:t>
    </dgm:pt>
    <dgm:pt modelId="{849AA7D7-07C3-4824-B630-5B0BC0679EEC}">
      <dgm:prSet phldrT="[Text]"/>
      <dgm:spPr>
        <a:xfrm rot="10800000">
          <a:off x="276838" y="2350183"/>
          <a:ext cx="1997749" cy="2872447"/>
        </a:xfrm>
        <a:prstGeom prst="round2SameRect">
          <a:avLst>
            <a:gd name="adj1" fmla="val 10500"/>
            <a:gd name="adj2" fmla="val 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buChar char="•"/>
          </a:pPr>
          <a:r>
            <a:rPr lang="en-US" dirty="0">
              <a:solidFill>
                <a:sysClr val="window" lastClr="FFFFFF"/>
              </a:solidFill>
              <a:latin typeface="Trebuchet MS" panose="020B0603020202020204" pitchFamily="34" charset="0"/>
              <a:ea typeface="+mn-ea"/>
              <a:cs typeface="+mn-cs"/>
            </a:rPr>
            <a:t>Works with GO Team to create the agenda</a:t>
          </a:r>
        </a:p>
      </dgm:t>
    </dgm:pt>
    <dgm:pt modelId="{964FBD17-6282-457E-A119-5305B1990978}" type="parTrans" cxnId="{4C3CD076-C3DA-4287-9483-083B87B7DEAE}">
      <dgm:prSet/>
      <dgm:spPr/>
      <dgm:t>
        <a:bodyPr/>
        <a:lstStyle/>
        <a:p>
          <a:endParaRPr lang="en-US"/>
        </a:p>
      </dgm:t>
    </dgm:pt>
    <dgm:pt modelId="{D8FF9FE4-0FDE-4077-B831-018B86B80A54}" type="sibTrans" cxnId="{4C3CD076-C3DA-4287-9483-083B87B7DEAE}">
      <dgm:prSet/>
      <dgm:spPr/>
      <dgm:t>
        <a:bodyPr/>
        <a:lstStyle/>
        <a:p>
          <a:endParaRPr lang="en-US"/>
        </a:p>
      </dgm:t>
    </dgm:pt>
    <dgm:pt modelId="{65412767-007C-49CD-BD3A-537DD457C048}">
      <dgm:prSet phldrT="[Text]"/>
      <dgm:spPr>
        <a:xfrm rot="10800000">
          <a:off x="2474362" y="2350183"/>
          <a:ext cx="1997749" cy="2872447"/>
        </a:xfrm>
        <a:prstGeom prst="round2SameRect">
          <a:avLst>
            <a:gd name="adj1" fmla="val 10500"/>
            <a:gd name="adj2" fmla="val 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buChar char="•"/>
          </a:pPr>
          <a:r>
            <a:rPr lang="en-US">
              <a:solidFill>
                <a:sysClr val="window" lastClr="FFFFFF"/>
              </a:solidFill>
              <a:latin typeface="Trebuchet MS" panose="020B0603020202020204" pitchFamily="34" charset="0"/>
              <a:ea typeface="+mn-ea"/>
              <a:cs typeface="+mn-cs"/>
            </a:rPr>
            <a:t>Ensures compliance with parliamentary procedure</a:t>
          </a:r>
        </a:p>
      </dgm:t>
    </dgm:pt>
    <dgm:pt modelId="{CA62AED1-B0A8-4400-AD15-B8D247247D81}" type="parTrans" cxnId="{6655D104-0552-40A3-B33E-65558A07F31E}">
      <dgm:prSet/>
      <dgm:spPr/>
      <dgm:t>
        <a:bodyPr/>
        <a:lstStyle/>
        <a:p>
          <a:endParaRPr lang="en-US"/>
        </a:p>
      </dgm:t>
    </dgm:pt>
    <dgm:pt modelId="{C6B8360B-F867-4B4A-B8E0-4A737B0F07BF}" type="sibTrans" cxnId="{6655D104-0552-40A3-B33E-65558A07F31E}">
      <dgm:prSet/>
      <dgm:spPr/>
      <dgm:t>
        <a:bodyPr/>
        <a:lstStyle/>
        <a:p>
          <a:endParaRPr lang="en-US"/>
        </a:p>
      </dgm:t>
    </dgm:pt>
    <dgm:pt modelId="{F4C14565-2E86-40BE-B475-AF3F68EEBBCD}">
      <dgm:prSet phldrT="[Text]"/>
      <dgm:spPr>
        <a:xfrm rot="10800000">
          <a:off x="2474362" y="2350183"/>
          <a:ext cx="1997749" cy="2872447"/>
        </a:xfrm>
        <a:prstGeom prst="round2SameRect">
          <a:avLst>
            <a:gd name="adj1" fmla="val 10500"/>
            <a:gd name="adj2" fmla="val 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buChar char="•"/>
          </a:pPr>
          <a:r>
            <a:rPr lang="en-US">
              <a:solidFill>
                <a:sysClr val="window" lastClr="FFFFFF"/>
              </a:solidFill>
              <a:latin typeface="Trebuchet MS" panose="020B0603020202020204" pitchFamily="34" charset="0"/>
              <a:ea typeface="+mn-ea"/>
              <a:cs typeface="+mn-cs"/>
            </a:rPr>
            <a:t>Acts as Chair, if the Chair is absent</a:t>
          </a:r>
        </a:p>
      </dgm:t>
    </dgm:pt>
    <dgm:pt modelId="{AC0E2B3C-8B3C-49D7-ADAA-D96D331EC854}" type="parTrans" cxnId="{B65E640D-1C5B-4E98-A70B-F297463D88AD}">
      <dgm:prSet/>
      <dgm:spPr/>
      <dgm:t>
        <a:bodyPr/>
        <a:lstStyle/>
        <a:p>
          <a:endParaRPr lang="en-US"/>
        </a:p>
      </dgm:t>
    </dgm:pt>
    <dgm:pt modelId="{B3180EFC-B360-4EEF-8B7D-4C323170E423}" type="sibTrans" cxnId="{B65E640D-1C5B-4E98-A70B-F297463D88AD}">
      <dgm:prSet/>
      <dgm:spPr/>
      <dgm:t>
        <a:bodyPr/>
        <a:lstStyle/>
        <a:p>
          <a:endParaRPr lang="en-US"/>
        </a:p>
      </dgm:t>
    </dgm:pt>
    <dgm:pt modelId="{69D7962D-06A6-45DB-9145-F4D980632A48}">
      <dgm:prSet phldrT="[Text]"/>
      <dgm:spPr>
        <a:xfrm rot="10800000">
          <a:off x="6869411" y="2350183"/>
          <a:ext cx="1997749" cy="2872447"/>
        </a:xfrm>
        <a:prstGeom prst="round2SameRect">
          <a:avLst>
            <a:gd name="adj1" fmla="val 10500"/>
            <a:gd name="adj2" fmla="val 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buNone/>
          </a:pPr>
          <a:r>
            <a:rPr lang="en-US" b="1" u="sng">
              <a:solidFill>
                <a:sysClr val="windowText" lastClr="000000"/>
              </a:solidFill>
              <a:latin typeface="Trebuchet MS" panose="020B0603020202020204" pitchFamily="34" charset="0"/>
              <a:ea typeface="+mn-ea"/>
              <a:cs typeface="+mn-cs"/>
            </a:rPr>
            <a:t>CLUSTER REP</a:t>
          </a:r>
        </a:p>
      </dgm:t>
    </dgm:pt>
    <dgm:pt modelId="{7BE75434-E3E0-40F4-90E7-9EC68F7233C4}" type="parTrans" cxnId="{099F220D-CF2B-41C9-8D57-544DBAE5AB6F}">
      <dgm:prSet/>
      <dgm:spPr/>
      <dgm:t>
        <a:bodyPr/>
        <a:lstStyle/>
        <a:p>
          <a:endParaRPr lang="en-US"/>
        </a:p>
      </dgm:t>
    </dgm:pt>
    <dgm:pt modelId="{6942A4E7-DC67-414E-97CD-39881603D6B1}" type="sibTrans" cxnId="{099F220D-CF2B-41C9-8D57-544DBAE5AB6F}">
      <dgm:prSet/>
      <dgm:spPr/>
      <dgm:t>
        <a:bodyPr/>
        <a:lstStyle/>
        <a:p>
          <a:endParaRPr lang="en-US"/>
        </a:p>
      </dgm:t>
    </dgm:pt>
    <dgm:pt modelId="{294A784D-D821-4D29-96C9-B8BFF55E9DB8}">
      <dgm:prSet phldrT="[Text]"/>
      <dgm:spPr>
        <a:xfrm rot="10800000">
          <a:off x="4671886" y="2350183"/>
          <a:ext cx="1997749" cy="2872447"/>
        </a:xfrm>
        <a:prstGeom prst="round2SameRect">
          <a:avLst>
            <a:gd name="adj1" fmla="val 10500"/>
            <a:gd name="adj2" fmla="val 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buNone/>
          </a:pPr>
          <a:r>
            <a:rPr lang="en-US" b="1" u="sng">
              <a:solidFill>
                <a:sysClr val="windowText" lastClr="000000"/>
              </a:solidFill>
              <a:latin typeface="Trebuchet MS" panose="020B0603020202020204" pitchFamily="34" charset="0"/>
              <a:ea typeface="+mn-ea"/>
              <a:cs typeface="+mn-cs"/>
            </a:rPr>
            <a:t>SECRETARY</a:t>
          </a:r>
        </a:p>
      </dgm:t>
    </dgm:pt>
    <dgm:pt modelId="{2EC6FA10-4519-4D18-9AAC-D2C9C40D4540}" type="parTrans" cxnId="{2F3AD0E5-9D94-459D-8B10-499EE12765D1}">
      <dgm:prSet/>
      <dgm:spPr/>
      <dgm:t>
        <a:bodyPr/>
        <a:lstStyle/>
        <a:p>
          <a:endParaRPr lang="en-US"/>
        </a:p>
      </dgm:t>
    </dgm:pt>
    <dgm:pt modelId="{6ED4B7D5-5CD3-4F4E-9698-449DDC0AF90E}" type="sibTrans" cxnId="{2F3AD0E5-9D94-459D-8B10-499EE12765D1}">
      <dgm:prSet/>
      <dgm:spPr/>
      <dgm:t>
        <a:bodyPr/>
        <a:lstStyle/>
        <a:p>
          <a:endParaRPr lang="en-US"/>
        </a:p>
      </dgm:t>
    </dgm:pt>
    <dgm:pt modelId="{94D5C2BF-E208-495B-87E8-BC996A1A5472}">
      <dgm:prSet phldrT="[Text]"/>
      <dgm:spPr>
        <a:xfrm rot="10800000">
          <a:off x="4671886" y="2350183"/>
          <a:ext cx="1997749" cy="2872447"/>
        </a:xfrm>
        <a:prstGeom prst="round2SameRect">
          <a:avLst>
            <a:gd name="adj1" fmla="val 10500"/>
            <a:gd name="adj2" fmla="val 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buChar char="•"/>
          </a:pPr>
          <a:r>
            <a:rPr lang="en-US">
              <a:solidFill>
                <a:sysClr val="window" lastClr="FFFFFF"/>
              </a:solidFill>
              <a:latin typeface="Trebuchet MS" panose="020B0603020202020204" pitchFamily="34" charset="0"/>
              <a:ea typeface="+mn-ea"/>
              <a:cs typeface="+mn-cs"/>
            </a:rPr>
            <a:t>Takes minutes at meetings</a:t>
          </a:r>
        </a:p>
      </dgm:t>
    </dgm:pt>
    <dgm:pt modelId="{B7394F92-349E-4E04-B5E6-55E273C401E6}" type="parTrans" cxnId="{AA4A6C21-B5B6-4DB9-96FB-9525757D317A}">
      <dgm:prSet/>
      <dgm:spPr/>
      <dgm:t>
        <a:bodyPr/>
        <a:lstStyle/>
        <a:p>
          <a:endParaRPr lang="en-US"/>
        </a:p>
      </dgm:t>
    </dgm:pt>
    <dgm:pt modelId="{ABB04876-6F53-48E1-A0BC-97B7A1AC0A61}" type="sibTrans" cxnId="{AA4A6C21-B5B6-4DB9-96FB-9525757D317A}">
      <dgm:prSet/>
      <dgm:spPr/>
      <dgm:t>
        <a:bodyPr/>
        <a:lstStyle/>
        <a:p>
          <a:endParaRPr lang="en-US"/>
        </a:p>
      </dgm:t>
    </dgm:pt>
    <dgm:pt modelId="{777791AD-819B-4911-8FFE-44C801617FC3}">
      <dgm:prSet phldrT="[Text]"/>
      <dgm:spPr>
        <a:xfrm rot="10800000">
          <a:off x="4671886" y="2350183"/>
          <a:ext cx="1997749" cy="2872447"/>
        </a:xfrm>
        <a:prstGeom prst="round2SameRect">
          <a:avLst>
            <a:gd name="adj1" fmla="val 10500"/>
            <a:gd name="adj2" fmla="val 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buChar char="•"/>
          </a:pPr>
          <a:r>
            <a:rPr lang="en-US">
              <a:solidFill>
                <a:sysClr val="window" lastClr="FFFFFF"/>
              </a:solidFill>
              <a:latin typeface="Trebuchet MS" panose="020B0603020202020204" pitchFamily="34" charset="0"/>
              <a:ea typeface="+mn-ea"/>
              <a:cs typeface="+mn-cs"/>
            </a:rPr>
            <a:t>Ensures compliance with Open Meeting Laws by posting GO Team documents on the school’s GO Team webpage</a:t>
          </a:r>
          <a:endParaRPr lang="en-US" dirty="0">
            <a:solidFill>
              <a:sysClr val="window" lastClr="FFFFFF"/>
            </a:solidFill>
            <a:latin typeface="Trebuchet MS" panose="020B0603020202020204" pitchFamily="34" charset="0"/>
            <a:ea typeface="+mn-ea"/>
            <a:cs typeface="+mn-cs"/>
          </a:endParaRPr>
        </a:p>
      </dgm:t>
    </dgm:pt>
    <dgm:pt modelId="{0DDE8B67-831E-4A68-99D0-B3863E4FEAB4}" type="parTrans" cxnId="{277968ED-511B-4DFE-B2AA-50994F17944E}">
      <dgm:prSet/>
      <dgm:spPr/>
      <dgm:t>
        <a:bodyPr/>
        <a:lstStyle/>
        <a:p>
          <a:endParaRPr lang="en-US"/>
        </a:p>
      </dgm:t>
    </dgm:pt>
    <dgm:pt modelId="{643C43FC-31F7-40CD-BC11-6816A86C8040}" type="sibTrans" cxnId="{277968ED-511B-4DFE-B2AA-50994F17944E}">
      <dgm:prSet/>
      <dgm:spPr/>
      <dgm:t>
        <a:bodyPr/>
        <a:lstStyle/>
        <a:p>
          <a:endParaRPr lang="en-US"/>
        </a:p>
      </dgm:t>
    </dgm:pt>
    <dgm:pt modelId="{A2162BEB-F386-42B3-84A8-054B70CAEF63}">
      <dgm:prSet phldrT="[Text]"/>
      <dgm:spPr>
        <a:xfrm rot="10800000">
          <a:off x="276838" y="2350183"/>
          <a:ext cx="1997749" cy="2872447"/>
        </a:xfrm>
        <a:prstGeom prst="round2SameRect">
          <a:avLst>
            <a:gd name="adj1" fmla="val 10500"/>
            <a:gd name="adj2" fmla="val 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buChar char="•"/>
          </a:pPr>
          <a:r>
            <a:rPr lang="en-US">
              <a:solidFill>
                <a:sysClr val="window" lastClr="FFFFFF"/>
              </a:solidFill>
              <a:latin typeface="Trebuchet MS" panose="020B0603020202020204" pitchFamily="34" charset="0"/>
              <a:ea typeface="+mn-ea"/>
              <a:cs typeface="+mn-cs"/>
            </a:rPr>
            <a:t>Leads meetings</a:t>
          </a:r>
        </a:p>
      </dgm:t>
    </dgm:pt>
    <dgm:pt modelId="{8F3F1F4F-5E50-4F63-8CAA-A6DC3870574B}" type="parTrans" cxnId="{EC8EB66F-DDAE-4202-817E-33F85B100BF8}">
      <dgm:prSet/>
      <dgm:spPr/>
      <dgm:t>
        <a:bodyPr/>
        <a:lstStyle/>
        <a:p>
          <a:endParaRPr lang="en-US"/>
        </a:p>
      </dgm:t>
    </dgm:pt>
    <dgm:pt modelId="{C60CA271-C119-42C1-BFCC-FEEF2C3053AA}" type="sibTrans" cxnId="{EC8EB66F-DDAE-4202-817E-33F85B100BF8}">
      <dgm:prSet/>
      <dgm:spPr/>
      <dgm:t>
        <a:bodyPr/>
        <a:lstStyle/>
        <a:p>
          <a:endParaRPr lang="en-US"/>
        </a:p>
      </dgm:t>
    </dgm:pt>
    <dgm:pt modelId="{395B544B-1A14-4945-9E4A-4B256EF00A95}">
      <dgm:prSet phldrT="[Text]"/>
      <dgm:spPr>
        <a:xfrm rot="10800000">
          <a:off x="276838" y="2350183"/>
          <a:ext cx="1997749" cy="2872447"/>
        </a:xfrm>
        <a:prstGeom prst="round2SameRect">
          <a:avLst>
            <a:gd name="adj1" fmla="val 10500"/>
            <a:gd name="adj2" fmla="val 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buChar char="•"/>
          </a:pPr>
          <a:r>
            <a:rPr lang="en-US">
              <a:solidFill>
                <a:sysClr val="window" lastClr="FFFFFF"/>
              </a:solidFill>
              <a:latin typeface="Trebuchet MS" panose="020B0603020202020204" pitchFamily="34" charset="0"/>
              <a:ea typeface="+mn-ea"/>
              <a:cs typeface="+mn-cs"/>
            </a:rPr>
            <a:t>Monitors GO Team compliance with Open Meeting Laws and member training</a:t>
          </a:r>
        </a:p>
      </dgm:t>
    </dgm:pt>
    <dgm:pt modelId="{90924A3B-FD01-4B6B-82CB-E49D6CC9CC19}" type="parTrans" cxnId="{1857655F-48F6-4957-8266-7662CFECAAAD}">
      <dgm:prSet/>
      <dgm:spPr/>
      <dgm:t>
        <a:bodyPr/>
        <a:lstStyle/>
        <a:p>
          <a:endParaRPr lang="en-US"/>
        </a:p>
      </dgm:t>
    </dgm:pt>
    <dgm:pt modelId="{B2DCF431-D96E-4959-AB4C-CC212D7BCF7F}" type="sibTrans" cxnId="{1857655F-48F6-4957-8266-7662CFECAAAD}">
      <dgm:prSet/>
      <dgm:spPr/>
      <dgm:t>
        <a:bodyPr/>
        <a:lstStyle/>
        <a:p>
          <a:endParaRPr lang="en-US"/>
        </a:p>
      </dgm:t>
    </dgm:pt>
    <dgm:pt modelId="{4B0F6457-9761-4114-BF56-1A0748E1A1E2}">
      <dgm:prSet phldrT="[Text]"/>
      <dgm:spPr>
        <a:xfrm rot="10800000">
          <a:off x="6869411" y="2350183"/>
          <a:ext cx="1997749" cy="2872447"/>
        </a:xfrm>
        <a:prstGeom prst="round2SameRect">
          <a:avLst>
            <a:gd name="adj1" fmla="val 10500"/>
            <a:gd name="adj2" fmla="val 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buChar char="•"/>
          </a:pPr>
          <a:r>
            <a:rPr lang="en-US">
              <a:solidFill>
                <a:sysClr val="window" lastClr="FFFFFF"/>
              </a:solidFill>
              <a:latin typeface="Trebuchet MS" panose="020B0603020202020204" pitchFamily="34" charset="0"/>
              <a:ea typeface="+mn-ea"/>
              <a:cs typeface="+mn-cs"/>
            </a:rPr>
            <a:t>Attends Cluster Advisory Team (CAT) meetings (about 3/year)</a:t>
          </a:r>
        </a:p>
      </dgm:t>
    </dgm:pt>
    <dgm:pt modelId="{1AA0CADF-C725-4095-AD2C-5E81082C2C33}" type="parTrans" cxnId="{CA56E4E3-5A98-4768-9714-18A1E99888BC}">
      <dgm:prSet/>
      <dgm:spPr/>
      <dgm:t>
        <a:bodyPr/>
        <a:lstStyle/>
        <a:p>
          <a:endParaRPr lang="en-US"/>
        </a:p>
      </dgm:t>
    </dgm:pt>
    <dgm:pt modelId="{6CF4FC9D-7292-4E08-B65C-35290EC683ED}" type="sibTrans" cxnId="{CA56E4E3-5A98-4768-9714-18A1E99888BC}">
      <dgm:prSet/>
      <dgm:spPr/>
      <dgm:t>
        <a:bodyPr/>
        <a:lstStyle/>
        <a:p>
          <a:endParaRPr lang="en-US"/>
        </a:p>
      </dgm:t>
    </dgm:pt>
    <dgm:pt modelId="{C60DE15D-A668-49F6-BA23-91CA2DA81648}">
      <dgm:prSet phldrT="[Text]"/>
      <dgm:spPr>
        <a:xfrm rot="10800000">
          <a:off x="276838" y="2350183"/>
          <a:ext cx="1997749" cy="2872447"/>
        </a:xfrm>
        <a:prstGeom prst="round2SameRect">
          <a:avLst>
            <a:gd name="adj1" fmla="val 10500"/>
            <a:gd name="adj2" fmla="val 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buChar char="•"/>
          </a:pPr>
          <a:endParaRPr lang="en-US">
            <a:solidFill>
              <a:sysClr val="window" lastClr="FFFFFF"/>
            </a:solidFill>
            <a:latin typeface="Trebuchet MS" panose="020B0603020202020204" pitchFamily="34" charset="0"/>
            <a:ea typeface="+mn-ea"/>
            <a:cs typeface="+mn-cs"/>
          </a:endParaRPr>
        </a:p>
      </dgm:t>
    </dgm:pt>
    <dgm:pt modelId="{8C3B3EDB-4E37-4155-BFAD-885E8DBA6144}" type="parTrans" cxnId="{FA71E99C-3A5F-4454-8E1D-282D3BCA562E}">
      <dgm:prSet/>
      <dgm:spPr/>
      <dgm:t>
        <a:bodyPr/>
        <a:lstStyle/>
        <a:p>
          <a:endParaRPr lang="en-US"/>
        </a:p>
      </dgm:t>
    </dgm:pt>
    <dgm:pt modelId="{BD20CFFF-9BD2-44C1-B3EF-1F7F23CB9B26}" type="sibTrans" cxnId="{FA71E99C-3A5F-4454-8E1D-282D3BCA562E}">
      <dgm:prSet/>
      <dgm:spPr/>
      <dgm:t>
        <a:bodyPr/>
        <a:lstStyle/>
        <a:p>
          <a:endParaRPr lang="en-US"/>
        </a:p>
      </dgm:t>
    </dgm:pt>
    <dgm:pt modelId="{EF90A808-39EE-45CE-8A46-1588E2A8C8AB}">
      <dgm:prSet phldrT="[Text]"/>
      <dgm:spPr>
        <a:xfrm rot="10800000">
          <a:off x="276838" y="2350183"/>
          <a:ext cx="1997749" cy="2872447"/>
        </a:xfrm>
        <a:prstGeom prst="round2SameRect">
          <a:avLst>
            <a:gd name="adj1" fmla="val 10500"/>
            <a:gd name="adj2" fmla="val 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buChar char="•"/>
          </a:pPr>
          <a:endParaRPr lang="en-US">
            <a:solidFill>
              <a:sysClr val="window" lastClr="FFFFFF"/>
            </a:solidFill>
            <a:latin typeface="Trebuchet MS" panose="020B0603020202020204" pitchFamily="34" charset="0"/>
            <a:ea typeface="+mn-ea"/>
            <a:cs typeface="+mn-cs"/>
          </a:endParaRPr>
        </a:p>
      </dgm:t>
    </dgm:pt>
    <dgm:pt modelId="{FE2FE57C-141C-44A0-9C82-A7C5A57BCF48}" type="parTrans" cxnId="{88C430FA-BDCF-4CE9-9263-D5BA2FC685EA}">
      <dgm:prSet/>
      <dgm:spPr/>
      <dgm:t>
        <a:bodyPr/>
        <a:lstStyle/>
        <a:p>
          <a:endParaRPr lang="en-US"/>
        </a:p>
      </dgm:t>
    </dgm:pt>
    <dgm:pt modelId="{E1AFE5A9-EF16-41A1-8D39-E36815082C78}" type="sibTrans" cxnId="{88C430FA-BDCF-4CE9-9263-D5BA2FC685EA}">
      <dgm:prSet/>
      <dgm:spPr/>
      <dgm:t>
        <a:bodyPr/>
        <a:lstStyle/>
        <a:p>
          <a:endParaRPr lang="en-US"/>
        </a:p>
      </dgm:t>
    </dgm:pt>
    <dgm:pt modelId="{34823CFF-FFA3-4AF8-B653-16A6249D6E67}">
      <dgm:prSet phldrT="[Text]"/>
      <dgm:spPr>
        <a:xfrm rot="10800000">
          <a:off x="2474362" y="2350183"/>
          <a:ext cx="1997749" cy="2872447"/>
        </a:xfrm>
        <a:prstGeom prst="round2SameRect">
          <a:avLst>
            <a:gd name="adj1" fmla="val 10500"/>
            <a:gd name="adj2" fmla="val 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buChar char="•"/>
          </a:pPr>
          <a:endParaRPr lang="en-US">
            <a:solidFill>
              <a:sysClr val="window" lastClr="FFFFFF"/>
            </a:solidFill>
            <a:latin typeface="Trebuchet MS" panose="020B0603020202020204" pitchFamily="34" charset="0"/>
            <a:ea typeface="+mn-ea"/>
            <a:cs typeface="+mn-cs"/>
          </a:endParaRPr>
        </a:p>
      </dgm:t>
    </dgm:pt>
    <dgm:pt modelId="{91AC2784-0605-480A-BF59-CD256A7A86DF}" type="parTrans" cxnId="{A25F954A-FAA1-4194-BEBA-8710F07271A1}">
      <dgm:prSet/>
      <dgm:spPr/>
      <dgm:t>
        <a:bodyPr/>
        <a:lstStyle/>
        <a:p>
          <a:endParaRPr lang="en-US"/>
        </a:p>
      </dgm:t>
    </dgm:pt>
    <dgm:pt modelId="{8066A75E-0241-4832-820E-12897D9ADD5C}" type="sibTrans" cxnId="{A25F954A-FAA1-4194-BEBA-8710F07271A1}">
      <dgm:prSet/>
      <dgm:spPr/>
      <dgm:t>
        <a:bodyPr/>
        <a:lstStyle/>
        <a:p>
          <a:endParaRPr lang="en-US"/>
        </a:p>
      </dgm:t>
    </dgm:pt>
    <dgm:pt modelId="{12DDAF06-E754-4BA2-AE80-1C8AD606B18F}">
      <dgm:prSet phldrT="[Text]"/>
      <dgm:spPr>
        <a:xfrm rot="10800000">
          <a:off x="4671886" y="2350183"/>
          <a:ext cx="1997749" cy="2872447"/>
        </a:xfrm>
        <a:prstGeom prst="round2SameRect">
          <a:avLst>
            <a:gd name="adj1" fmla="val 10500"/>
            <a:gd name="adj2" fmla="val 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buChar char="•"/>
          </a:pPr>
          <a:endParaRPr lang="en-US">
            <a:solidFill>
              <a:sysClr val="window" lastClr="FFFFFF"/>
            </a:solidFill>
            <a:latin typeface="Trebuchet MS" panose="020B0603020202020204" pitchFamily="34" charset="0"/>
            <a:ea typeface="+mn-ea"/>
            <a:cs typeface="+mn-cs"/>
          </a:endParaRPr>
        </a:p>
      </dgm:t>
    </dgm:pt>
    <dgm:pt modelId="{02643864-B47E-4108-AA2D-12198D158A36}" type="parTrans" cxnId="{48B96BE2-DF22-4AD7-95D1-7111F121B674}">
      <dgm:prSet/>
      <dgm:spPr/>
      <dgm:t>
        <a:bodyPr/>
        <a:lstStyle/>
        <a:p>
          <a:endParaRPr lang="en-US"/>
        </a:p>
      </dgm:t>
    </dgm:pt>
    <dgm:pt modelId="{8905401F-4AF8-44F9-AEAF-94799A2F2C5A}" type="sibTrans" cxnId="{48B96BE2-DF22-4AD7-95D1-7111F121B674}">
      <dgm:prSet/>
      <dgm:spPr/>
      <dgm:t>
        <a:bodyPr/>
        <a:lstStyle/>
        <a:p>
          <a:endParaRPr lang="en-US"/>
        </a:p>
      </dgm:t>
    </dgm:pt>
    <dgm:pt modelId="{7F87957A-450C-41E7-9716-F504C9315A2D}">
      <dgm:prSet phldrT="[Text]"/>
      <dgm:spPr>
        <a:xfrm rot="10800000">
          <a:off x="6869411" y="2350183"/>
          <a:ext cx="1997749" cy="2872447"/>
        </a:xfrm>
        <a:prstGeom prst="round2SameRect">
          <a:avLst>
            <a:gd name="adj1" fmla="val 10500"/>
            <a:gd name="adj2" fmla="val 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buChar char="•"/>
          </a:pPr>
          <a:r>
            <a:rPr lang="en-US">
              <a:solidFill>
                <a:sysClr val="window" lastClr="FFFFFF"/>
              </a:solidFill>
              <a:latin typeface="Trebuchet MS" panose="020B0603020202020204" pitchFamily="34" charset="0"/>
              <a:ea typeface="+mn-ea"/>
              <a:cs typeface="+mn-cs"/>
            </a:rPr>
            <a:t>Reports out at CAT about your school</a:t>
          </a:r>
        </a:p>
      </dgm:t>
    </dgm:pt>
    <dgm:pt modelId="{07067A48-B92E-4E60-AB7E-3778EBD1EFD5}" type="parTrans" cxnId="{732C8AF8-04F0-43E5-B1D1-C187636D44CC}">
      <dgm:prSet/>
      <dgm:spPr/>
      <dgm:t>
        <a:bodyPr/>
        <a:lstStyle/>
        <a:p>
          <a:endParaRPr lang="en-US"/>
        </a:p>
      </dgm:t>
    </dgm:pt>
    <dgm:pt modelId="{E5E5C8CB-9B27-4502-ABC9-560640988320}" type="sibTrans" cxnId="{732C8AF8-04F0-43E5-B1D1-C187636D44CC}">
      <dgm:prSet/>
      <dgm:spPr/>
      <dgm:t>
        <a:bodyPr/>
        <a:lstStyle/>
        <a:p>
          <a:endParaRPr lang="en-US"/>
        </a:p>
      </dgm:t>
    </dgm:pt>
    <dgm:pt modelId="{BB26DB42-9308-4F10-BD3E-4B6E4EFF101D}">
      <dgm:prSet phldrT="[Text]"/>
      <dgm:spPr>
        <a:xfrm rot="10800000">
          <a:off x="6869411" y="2350183"/>
          <a:ext cx="1997749" cy="2872447"/>
        </a:xfrm>
        <a:prstGeom prst="round2SameRect">
          <a:avLst>
            <a:gd name="adj1" fmla="val 10500"/>
            <a:gd name="adj2" fmla="val 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buChar char="•"/>
          </a:pPr>
          <a:r>
            <a:rPr lang="en-US">
              <a:solidFill>
                <a:sysClr val="window" lastClr="FFFFFF"/>
              </a:solidFill>
              <a:latin typeface="Trebuchet MS" panose="020B0603020202020204" pitchFamily="34" charset="0"/>
              <a:ea typeface="+mn-ea"/>
              <a:cs typeface="+mn-cs"/>
            </a:rPr>
            <a:t>Brings cluster report back to GO Team</a:t>
          </a:r>
        </a:p>
      </dgm:t>
    </dgm:pt>
    <dgm:pt modelId="{2096F26C-8A66-44E0-8527-9DC79D7504A5}" type="parTrans" cxnId="{19E4E4D1-69B3-4A12-8465-46FB960FFEA9}">
      <dgm:prSet/>
      <dgm:spPr/>
      <dgm:t>
        <a:bodyPr/>
        <a:lstStyle/>
        <a:p>
          <a:endParaRPr lang="en-US"/>
        </a:p>
      </dgm:t>
    </dgm:pt>
    <dgm:pt modelId="{1407587B-4372-4451-A4C3-EC7AA09D8B8E}" type="sibTrans" cxnId="{19E4E4D1-69B3-4A12-8465-46FB960FFEA9}">
      <dgm:prSet/>
      <dgm:spPr/>
      <dgm:t>
        <a:bodyPr/>
        <a:lstStyle/>
        <a:p>
          <a:endParaRPr lang="en-US"/>
        </a:p>
      </dgm:t>
    </dgm:pt>
    <dgm:pt modelId="{C595FFD9-ADB5-4A47-9C38-2D1D811BCEBD}">
      <dgm:prSet phldrT="[Text]"/>
      <dgm:spPr>
        <a:xfrm rot="10800000">
          <a:off x="6869411" y="2350183"/>
          <a:ext cx="1997749" cy="2872447"/>
        </a:xfrm>
        <a:prstGeom prst="round2SameRect">
          <a:avLst>
            <a:gd name="adj1" fmla="val 10500"/>
            <a:gd name="adj2" fmla="val 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buChar char="•"/>
          </a:pPr>
          <a:r>
            <a:rPr lang="en-US">
              <a:solidFill>
                <a:sysClr val="window" lastClr="FFFFFF"/>
              </a:solidFill>
              <a:latin typeface="Trebuchet MS" panose="020B0603020202020204" pitchFamily="34" charset="0"/>
              <a:ea typeface="+mn-ea"/>
              <a:cs typeface="+mn-cs"/>
            </a:rPr>
            <a:t>Can hold an officer position</a:t>
          </a:r>
        </a:p>
      </dgm:t>
    </dgm:pt>
    <dgm:pt modelId="{6DCB1560-D994-450D-B0C4-26AA3CA02C6B}" type="parTrans" cxnId="{A818C53A-68CD-4476-86EF-5DAA23D1971D}">
      <dgm:prSet/>
      <dgm:spPr/>
      <dgm:t>
        <a:bodyPr/>
        <a:lstStyle/>
        <a:p>
          <a:endParaRPr lang="en-US"/>
        </a:p>
      </dgm:t>
    </dgm:pt>
    <dgm:pt modelId="{D87B59A1-8943-4109-9246-25F3BC69B4CF}" type="sibTrans" cxnId="{A818C53A-68CD-4476-86EF-5DAA23D1971D}">
      <dgm:prSet/>
      <dgm:spPr/>
      <dgm:t>
        <a:bodyPr/>
        <a:lstStyle/>
        <a:p>
          <a:endParaRPr lang="en-US"/>
        </a:p>
      </dgm:t>
    </dgm:pt>
    <dgm:pt modelId="{3C724920-E57C-4C9A-AFBF-20F23D17B6FE}" type="pres">
      <dgm:prSet presAssocID="{C68E521D-065C-4553-A630-971EFB8AC02E}" presName="Name0" presStyleCnt="0">
        <dgm:presLayoutVars>
          <dgm:dir/>
          <dgm:resizeHandles val="exact"/>
        </dgm:presLayoutVars>
      </dgm:prSet>
      <dgm:spPr/>
    </dgm:pt>
    <dgm:pt modelId="{CDBAFBFA-43C0-45E9-B6C7-F66A51C8BC3F}" type="pres">
      <dgm:prSet presAssocID="{C68E521D-065C-4553-A630-971EFB8AC02E}" presName="bkgdShp" presStyleLbl="alignAccFollowNode1" presStyleIdx="0" presStyleCnt="1"/>
      <dgm:spPr>
        <a:xfrm>
          <a:off x="0" y="0"/>
          <a:ext cx="9143999" cy="2350183"/>
        </a:xfrm>
        <a:prstGeom prst="roundRect">
          <a:avLst>
            <a:gd name="adj" fmla="val 10000"/>
          </a:avLst>
        </a:prstGeom>
        <a:solidFill>
          <a:srgbClr val="C0504D">
            <a:tint val="40000"/>
            <a:alpha val="90000"/>
            <a:hueOff val="0"/>
            <a:satOff val="0"/>
            <a:lumOff val="0"/>
            <a:alphaOff val="0"/>
          </a:srgbClr>
        </a:solidFill>
        <a:ln w="25400" cap="flat" cmpd="sng" algn="ctr">
          <a:solidFill>
            <a:srgbClr val="C0504D">
              <a:tint val="40000"/>
              <a:alpha val="90000"/>
              <a:hueOff val="0"/>
              <a:satOff val="0"/>
              <a:lumOff val="0"/>
              <a:alphaOff val="0"/>
            </a:srgbClr>
          </a:solidFill>
          <a:prstDash val="solid"/>
        </a:ln>
        <a:effectLst/>
      </dgm:spPr>
    </dgm:pt>
    <dgm:pt modelId="{B20195CD-CDA4-4689-BED9-CEFEDEDA1E26}" type="pres">
      <dgm:prSet presAssocID="{C68E521D-065C-4553-A630-971EFB8AC02E}" presName="linComp" presStyleCnt="0"/>
      <dgm:spPr/>
    </dgm:pt>
    <dgm:pt modelId="{6052AEA5-653E-4EEB-A6D9-DBB4D438F34C}" type="pres">
      <dgm:prSet presAssocID="{486EF64C-A227-4FA3-A423-7AE060B8D3B2}" presName="compNode" presStyleCnt="0"/>
      <dgm:spPr/>
    </dgm:pt>
    <dgm:pt modelId="{1E4BD3EB-99C6-414B-B0BE-13754AF15EB4}" type="pres">
      <dgm:prSet presAssocID="{486EF64C-A227-4FA3-A423-7AE060B8D3B2}" presName="node" presStyleLbl="node1" presStyleIdx="0" presStyleCnt="4">
        <dgm:presLayoutVars>
          <dgm:bulletEnabled val="1"/>
        </dgm:presLayoutVars>
      </dgm:prSet>
      <dgm:spPr/>
    </dgm:pt>
    <dgm:pt modelId="{31C36C95-5114-4D4A-AFC9-70EB11DD06C4}" type="pres">
      <dgm:prSet presAssocID="{486EF64C-A227-4FA3-A423-7AE060B8D3B2}" presName="invisiNode" presStyleLbl="node1" presStyleIdx="0" presStyleCnt="4"/>
      <dgm:spPr/>
    </dgm:pt>
    <dgm:pt modelId="{8ACF4723-F1EA-4907-8ED4-7C390BC9E6B8}" type="pres">
      <dgm:prSet presAssocID="{486EF64C-A227-4FA3-A423-7AE060B8D3B2}" presName="imagNode" presStyleLbl="fgImgPlace1" presStyleIdx="0" presStyleCnt="4"/>
      <dgm:spPr>
        <a:xfrm>
          <a:off x="276838" y="313357"/>
          <a:ext cx="1997749" cy="1723468"/>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0000" b="-10000"/>
          </a:stretch>
        </a:blipFill>
        <a:ln w="25400" cap="flat" cmpd="sng" algn="ctr">
          <a:solidFill>
            <a:sysClr val="window" lastClr="FFFFFF">
              <a:hueOff val="0"/>
              <a:satOff val="0"/>
              <a:lumOff val="0"/>
              <a:alphaOff val="0"/>
            </a:sysClr>
          </a:solidFill>
          <a:prstDash val="solid"/>
        </a:ln>
        <a:effectLst/>
      </dgm:spPr>
      <dgm:extLst>
        <a:ext uri="{E40237B7-FDA0-4F09-8148-C483321AD2D9}">
          <dgm14:cNvPr xmlns:dgm14="http://schemas.microsoft.com/office/drawing/2010/diagram" id="0" name="" descr="Gavel with solid fill"/>
        </a:ext>
      </dgm:extLst>
    </dgm:pt>
    <dgm:pt modelId="{61B5738B-6B7E-40FF-8DAA-A9FE894D8446}" type="pres">
      <dgm:prSet presAssocID="{9DF324D4-641E-4A5D-9094-4E732E50B64C}" presName="sibTrans" presStyleLbl="sibTrans2D1" presStyleIdx="0" presStyleCnt="0"/>
      <dgm:spPr/>
    </dgm:pt>
    <dgm:pt modelId="{53FBAC4A-D056-4A26-92DB-DCA0D2095402}" type="pres">
      <dgm:prSet presAssocID="{649CC44E-BAD8-4358-B0E5-7E6F5669E8E6}" presName="compNode" presStyleCnt="0"/>
      <dgm:spPr/>
    </dgm:pt>
    <dgm:pt modelId="{2E741A27-4D02-489E-8F07-255DE2A18CF7}" type="pres">
      <dgm:prSet presAssocID="{649CC44E-BAD8-4358-B0E5-7E6F5669E8E6}" presName="node" presStyleLbl="node1" presStyleIdx="1" presStyleCnt="4">
        <dgm:presLayoutVars>
          <dgm:bulletEnabled val="1"/>
        </dgm:presLayoutVars>
      </dgm:prSet>
      <dgm:spPr/>
    </dgm:pt>
    <dgm:pt modelId="{10E285AC-85C0-45B4-80C6-EE39A4F19D88}" type="pres">
      <dgm:prSet presAssocID="{649CC44E-BAD8-4358-B0E5-7E6F5669E8E6}" presName="invisiNode" presStyleLbl="node1" presStyleIdx="1" presStyleCnt="4"/>
      <dgm:spPr/>
    </dgm:pt>
    <dgm:pt modelId="{D130F37F-262C-4C50-9E15-88259255AA17}" type="pres">
      <dgm:prSet presAssocID="{649CC44E-BAD8-4358-B0E5-7E6F5669E8E6}" presName="imagNode" presStyleLbl="fgImgPlace1" presStyleIdx="1" presStyleCnt="4"/>
      <dgm:spPr>
        <a:xfrm>
          <a:off x="2474362" y="313357"/>
          <a:ext cx="1997749" cy="1723468"/>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0000" b="-10000"/>
          </a:stretch>
        </a:blipFill>
        <a:ln w="25400" cap="flat" cmpd="sng" algn="ctr">
          <a:solidFill>
            <a:sysClr val="window" lastClr="FFFFFF">
              <a:hueOff val="0"/>
              <a:satOff val="0"/>
              <a:lumOff val="0"/>
              <a:alphaOff val="0"/>
            </a:sysClr>
          </a:solidFill>
          <a:prstDash val="solid"/>
        </a:ln>
        <a:effectLst/>
      </dgm:spPr>
      <dgm:extLst>
        <a:ext uri="{E40237B7-FDA0-4F09-8148-C483321AD2D9}">
          <dgm14:cNvPr xmlns:dgm14="http://schemas.microsoft.com/office/drawing/2010/diagram" id="0" name="" descr="Scales of justice with solid fill"/>
        </a:ext>
      </dgm:extLst>
    </dgm:pt>
    <dgm:pt modelId="{9C583550-2FB7-4B23-BBD3-CCCA2BCF7912}" type="pres">
      <dgm:prSet presAssocID="{F5746044-9C95-4116-AA8E-CA6E2B913738}" presName="sibTrans" presStyleLbl="sibTrans2D1" presStyleIdx="0" presStyleCnt="0"/>
      <dgm:spPr/>
    </dgm:pt>
    <dgm:pt modelId="{70FEB35C-1C9B-45CB-86F5-90FCE9842630}" type="pres">
      <dgm:prSet presAssocID="{294A784D-D821-4D29-96C9-B8BFF55E9DB8}" presName="compNode" presStyleCnt="0"/>
      <dgm:spPr/>
    </dgm:pt>
    <dgm:pt modelId="{CDA62658-6115-497A-8965-DD7AAD4D7C01}" type="pres">
      <dgm:prSet presAssocID="{294A784D-D821-4D29-96C9-B8BFF55E9DB8}" presName="node" presStyleLbl="node1" presStyleIdx="2" presStyleCnt="4">
        <dgm:presLayoutVars>
          <dgm:bulletEnabled val="1"/>
        </dgm:presLayoutVars>
      </dgm:prSet>
      <dgm:spPr/>
    </dgm:pt>
    <dgm:pt modelId="{DD6B9E50-08F6-41BF-8610-93143C1F36D2}" type="pres">
      <dgm:prSet presAssocID="{294A784D-D821-4D29-96C9-B8BFF55E9DB8}" presName="invisiNode" presStyleLbl="node1" presStyleIdx="2" presStyleCnt="4"/>
      <dgm:spPr/>
    </dgm:pt>
    <dgm:pt modelId="{5662FECC-8C42-48A2-B1E1-63BABCD2F122}" type="pres">
      <dgm:prSet presAssocID="{294A784D-D821-4D29-96C9-B8BFF55E9DB8}" presName="imagNode" presStyleLbl="fgImgPlace1" presStyleIdx="2" presStyleCnt="4"/>
      <dgm:spPr>
        <a:xfrm>
          <a:off x="4671886" y="313357"/>
          <a:ext cx="1997749" cy="1723468"/>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0000" b="-10000"/>
          </a:stretch>
        </a:blipFill>
        <a:ln w="25400" cap="flat" cmpd="sng" algn="ctr">
          <a:solidFill>
            <a:sysClr val="window" lastClr="FFFFFF">
              <a:hueOff val="0"/>
              <a:satOff val="0"/>
              <a:lumOff val="0"/>
              <a:alphaOff val="0"/>
            </a:sysClr>
          </a:solidFill>
          <a:prstDash val="solid"/>
        </a:ln>
        <a:effectLst/>
      </dgm:spPr>
      <dgm:extLst>
        <a:ext uri="{E40237B7-FDA0-4F09-8148-C483321AD2D9}">
          <dgm14:cNvPr xmlns:dgm14="http://schemas.microsoft.com/office/drawing/2010/diagram" id="0" name="" descr="Pen with solid fill"/>
        </a:ext>
      </dgm:extLst>
    </dgm:pt>
    <dgm:pt modelId="{CF80E3E5-B9C7-462D-8145-FA71B4005099}" type="pres">
      <dgm:prSet presAssocID="{6ED4B7D5-5CD3-4F4E-9698-449DDC0AF90E}" presName="sibTrans" presStyleLbl="sibTrans2D1" presStyleIdx="0" presStyleCnt="0"/>
      <dgm:spPr/>
    </dgm:pt>
    <dgm:pt modelId="{B8043E41-F45D-45A8-8427-F48F1FFE6A54}" type="pres">
      <dgm:prSet presAssocID="{69D7962D-06A6-45DB-9145-F4D980632A48}" presName="compNode" presStyleCnt="0"/>
      <dgm:spPr/>
    </dgm:pt>
    <dgm:pt modelId="{7C89C821-7B0C-4628-ABF5-84DC35C47CE6}" type="pres">
      <dgm:prSet presAssocID="{69D7962D-06A6-45DB-9145-F4D980632A48}" presName="node" presStyleLbl="node1" presStyleIdx="3" presStyleCnt="4">
        <dgm:presLayoutVars>
          <dgm:bulletEnabled val="1"/>
        </dgm:presLayoutVars>
      </dgm:prSet>
      <dgm:spPr/>
    </dgm:pt>
    <dgm:pt modelId="{0E7C4EE6-BCFE-450F-BB82-DC1EDF2A7A3F}" type="pres">
      <dgm:prSet presAssocID="{69D7962D-06A6-45DB-9145-F4D980632A48}" presName="invisiNode" presStyleLbl="node1" presStyleIdx="3" presStyleCnt="4"/>
      <dgm:spPr/>
    </dgm:pt>
    <dgm:pt modelId="{13DBC9D9-9553-4169-996C-6876AF2EE5E7}" type="pres">
      <dgm:prSet presAssocID="{69D7962D-06A6-45DB-9145-F4D980632A48}" presName="imagNode" presStyleLbl="fgImgPlace1" presStyleIdx="3" presStyleCnt="4"/>
      <dgm:spPr>
        <a:xfrm>
          <a:off x="6869411" y="313357"/>
          <a:ext cx="1997749" cy="1723468"/>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10000" b="-10000"/>
          </a:stretch>
        </a:blipFill>
        <a:ln w="25400" cap="flat" cmpd="sng" algn="ctr">
          <a:solidFill>
            <a:sysClr val="window" lastClr="FFFFFF">
              <a:hueOff val="0"/>
              <a:satOff val="0"/>
              <a:lumOff val="0"/>
              <a:alphaOff val="0"/>
            </a:sysClr>
          </a:solidFill>
          <a:prstDash val="solid"/>
        </a:ln>
        <a:effectLst/>
      </dgm:spPr>
      <dgm:extLst>
        <a:ext uri="{E40237B7-FDA0-4F09-8148-C483321AD2D9}">
          <dgm14:cNvPr xmlns:dgm14="http://schemas.microsoft.com/office/drawing/2010/diagram" id="0" name="" descr="Megaphone1 with solid fill"/>
        </a:ext>
      </dgm:extLst>
    </dgm:pt>
  </dgm:ptLst>
  <dgm:cxnLst>
    <dgm:cxn modelId="{6655D104-0552-40A3-B33E-65558A07F31E}" srcId="{649CC44E-BAD8-4358-B0E5-7E6F5669E8E6}" destId="{65412767-007C-49CD-BD3A-537DD457C048}" srcOrd="0" destOrd="0" parTransId="{CA62AED1-B0A8-4400-AD15-B8D247247D81}" sibTransId="{C6B8360B-F867-4B4A-B8E0-4A737B0F07BF}"/>
    <dgm:cxn modelId="{099F220D-CF2B-41C9-8D57-544DBAE5AB6F}" srcId="{C68E521D-065C-4553-A630-971EFB8AC02E}" destId="{69D7962D-06A6-45DB-9145-F4D980632A48}" srcOrd="3" destOrd="0" parTransId="{7BE75434-E3E0-40F4-90E7-9EC68F7233C4}" sibTransId="{6942A4E7-DC67-414E-97CD-39881603D6B1}"/>
    <dgm:cxn modelId="{B65E640D-1C5B-4E98-A70B-F297463D88AD}" srcId="{649CC44E-BAD8-4358-B0E5-7E6F5669E8E6}" destId="{F4C14565-2E86-40BE-B475-AF3F68EEBBCD}" srcOrd="2" destOrd="0" parTransId="{AC0E2B3C-8B3C-49D7-ADAA-D96D331EC854}" sibTransId="{B3180EFC-B360-4EEF-8B7D-4C323170E423}"/>
    <dgm:cxn modelId="{04D9190E-01C7-4428-90AF-B9C94FE687DA}" type="presOf" srcId="{9DF324D4-641E-4A5D-9094-4E732E50B64C}" destId="{61B5738B-6B7E-40FF-8DAA-A9FE894D8446}" srcOrd="0" destOrd="0" presId="urn:microsoft.com/office/officeart/2005/8/layout/pList2"/>
    <dgm:cxn modelId="{AA4A6C21-B5B6-4DB9-96FB-9525757D317A}" srcId="{294A784D-D821-4D29-96C9-B8BFF55E9DB8}" destId="{94D5C2BF-E208-495B-87E8-BC996A1A5472}" srcOrd="0" destOrd="0" parTransId="{B7394F92-349E-4E04-B5E6-55E273C401E6}" sibTransId="{ABB04876-6F53-48E1-A0BC-97B7A1AC0A61}"/>
    <dgm:cxn modelId="{1069A72C-B234-4BE5-A053-2862474B9F03}" srcId="{C68E521D-065C-4553-A630-971EFB8AC02E}" destId="{486EF64C-A227-4FA3-A423-7AE060B8D3B2}" srcOrd="0" destOrd="0" parTransId="{4CDE1F1F-83AC-4B97-8CEE-8233E9B7E1E9}" sibTransId="{9DF324D4-641E-4A5D-9094-4E732E50B64C}"/>
    <dgm:cxn modelId="{DDD45734-8A42-4A7F-8F4E-C8851C62D53F}" type="presOf" srcId="{34823CFF-FFA3-4AF8-B653-16A6249D6E67}" destId="{2E741A27-4D02-489E-8F07-255DE2A18CF7}" srcOrd="0" destOrd="2" presId="urn:microsoft.com/office/officeart/2005/8/layout/pList2"/>
    <dgm:cxn modelId="{BB99FC34-17F8-4BE7-9D28-E2F5AF906A87}" type="presOf" srcId="{C595FFD9-ADB5-4A47-9C38-2D1D811BCEBD}" destId="{7C89C821-7B0C-4628-ABF5-84DC35C47CE6}" srcOrd="0" destOrd="4" presId="urn:microsoft.com/office/officeart/2005/8/layout/pList2"/>
    <dgm:cxn modelId="{0C2C2F38-DD33-4BF9-9E9B-7CFE5376CEF8}" type="presOf" srcId="{395B544B-1A14-4945-9E4A-4B256EF00A95}" destId="{1E4BD3EB-99C6-414B-B0BE-13754AF15EB4}" srcOrd="0" destOrd="5" presId="urn:microsoft.com/office/officeart/2005/8/layout/pList2"/>
    <dgm:cxn modelId="{A818C53A-68CD-4476-86EF-5DAA23D1971D}" srcId="{69D7962D-06A6-45DB-9145-F4D980632A48}" destId="{C595FFD9-ADB5-4A47-9C38-2D1D811BCEBD}" srcOrd="3" destOrd="0" parTransId="{6DCB1560-D994-450D-B0C4-26AA3CA02C6B}" sibTransId="{D87B59A1-8943-4109-9246-25F3BC69B4CF}"/>
    <dgm:cxn modelId="{2318453C-8E7C-44E1-924F-B33EDA93BF4A}" type="presOf" srcId="{C68E521D-065C-4553-A630-971EFB8AC02E}" destId="{3C724920-E57C-4C9A-AFBF-20F23D17B6FE}" srcOrd="0" destOrd="0" presId="urn:microsoft.com/office/officeart/2005/8/layout/pList2"/>
    <dgm:cxn modelId="{9D85A63D-D875-4621-85FA-E4E959D773EA}" type="presOf" srcId="{F5746044-9C95-4116-AA8E-CA6E2B913738}" destId="{9C583550-2FB7-4B23-BBD3-CCCA2BCF7912}" srcOrd="0" destOrd="0" presId="urn:microsoft.com/office/officeart/2005/8/layout/pList2"/>
    <dgm:cxn modelId="{10E47C42-5A11-4864-8BE1-60F9596012DB}" type="presOf" srcId="{EF90A808-39EE-45CE-8A46-1588E2A8C8AB}" destId="{1E4BD3EB-99C6-414B-B0BE-13754AF15EB4}" srcOrd="0" destOrd="4" presId="urn:microsoft.com/office/officeart/2005/8/layout/pList2"/>
    <dgm:cxn modelId="{337A164A-9ED8-4877-B1A0-31D5490253B4}" type="presOf" srcId="{12DDAF06-E754-4BA2-AE80-1C8AD606B18F}" destId="{CDA62658-6115-497A-8965-DD7AAD4D7C01}" srcOrd="0" destOrd="2" presId="urn:microsoft.com/office/officeart/2005/8/layout/pList2"/>
    <dgm:cxn modelId="{A25F954A-FAA1-4194-BEBA-8710F07271A1}" srcId="{649CC44E-BAD8-4358-B0E5-7E6F5669E8E6}" destId="{34823CFF-FFA3-4AF8-B653-16A6249D6E67}" srcOrd="1" destOrd="0" parTransId="{91AC2784-0605-480A-BF59-CD256A7A86DF}" sibTransId="{8066A75E-0241-4832-820E-12897D9ADD5C}"/>
    <dgm:cxn modelId="{1857655F-48F6-4957-8266-7662CFECAAAD}" srcId="{486EF64C-A227-4FA3-A423-7AE060B8D3B2}" destId="{395B544B-1A14-4945-9E4A-4B256EF00A95}" srcOrd="4" destOrd="0" parTransId="{90924A3B-FD01-4B6B-82CB-E49D6CC9CC19}" sibTransId="{B2DCF431-D96E-4959-AB4C-CC212D7BCF7F}"/>
    <dgm:cxn modelId="{23D6C360-D5F9-4F9D-9BF2-917DD2BF6ABA}" type="presOf" srcId="{C60DE15D-A668-49F6-BA23-91CA2DA81648}" destId="{1E4BD3EB-99C6-414B-B0BE-13754AF15EB4}" srcOrd="0" destOrd="2" presId="urn:microsoft.com/office/officeart/2005/8/layout/pList2"/>
    <dgm:cxn modelId="{6B123464-D150-4B69-9E3F-73B121C553D2}" type="presOf" srcId="{7F87957A-450C-41E7-9716-F504C9315A2D}" destId="{7C89C821-7B0C-4628-ABF5-84DC35C47CE6}" srcOrd="0" destOrd="2" presId="urn:microsoft.com/office/officeart/2005/8/layout/pList2"/>
    <dgm:cxn modelId="{A2593366-212F-419A-A297-86CA14410774}" type="presOf" srcId="{777791AD-819B-4911-8FFE-44C801617FC3}" destId="{CDA62658-6115-497A-8965-DD7AAD4D7C01}" srcOrd="0" destOrd="3" presId="urn:microsoft.com/office/officeart/2005/8/layout/pList2"/>
    <dgm:cxn modelId="{3996FC6D-8A90-4BCC-8DAF-C480CB89DBEB}" type="presOf" srcId="{BB26DB42-9308-4F10-BD3E-4B6E4EFF101D}" destId="{7C89C821-7B0C-4628-ABF5-84DC35C47CE6}" srcOrd="0" destOrd="3" presId="urn:microsoft.com/office/officeart/2005/8/layout/pList2"/>
    <dgm:cxn modelId="{BBAE476F-FC0E-4506-97E3-58EDE7830BCE}" type="presOf" srcId="{294A784D-D821-4D29-96C9-B8BFF55E9DB8}" destId="{CDA62658-6115-497A-8965-DD7AAD4D7C01}" srcOrd="0" destOrd="0" presId="urn:microsoft.com/office/officeart/2005/8/layout/pList2"/>
    <dgm:cxn modelId="{EC8EB66F-DDAE-4202-817E-33F85B100BF8}" srcId="{486EF64C-A227-4FA3-A423-7AE060B8D3B2}" destId="{A2162BEB-F386-42B3-84A8-054B70CAEF63}" srcOrd="2" destOrd="0" parTransId="{8F3F1F4F-5E50-4F63-8CAA-A6DC3870574B}" sibTransId="{C60CA271-C119-42C1-BFCC-FEEF2C3053AA}"/>
    <dgm:cxn modelId="{4C3CD076-C3DA-4287-9483-083B87B7DEAE}" srcId="{486EF64C-A227-4FA3-A423-7AE060B8D3B2}" destId="{849AA7D7-07C3-4824-B630-5B0BC0679EEC}" srcOrd="0" destOrd="0" parTransId="{964FBD17-6282-457E-A119-5305B1990978}" sibTransId="{D8FF9FE4-0FDE-4077-B831-018B86B80A54}"/>
    <dgm:cxn modelId="{6EA2DF7C-D59A-4954-8D9C-14F74988D05F}" type="presOf" srcId="{649CC44E-BAD8-4358-B0E5-7E6F5669E8E6}" destId="{2E741A27-4D02-489E-8F07-255DE2A18CF7}" srcOrd="0" destOrd="0" presId="urn:microsoft.com/office/officeart/2005/8/layout/pList2"/>
    <dgm:cxn modelId="{1D3B9C7F-7292-4D81-8F54-1E37E6424B98}" type="presOf" srcId="{65412767-007C-49CD-BD3A-537DD457C048}" destId="{2E741A27-4D02-489E-8F07-255DE2A18CF7}" srcOrd="0" destOrd="1" presId="urn:microsoft.com/office/officeart/2005/8/layout/pList2"/>
    <dgm:cxn modelId="{0489E087-D5EE-40BD-BA4F-AA6EFCAA154D}" type="presOf" srcId="{849AA7D7-07C3-4824-B630-5B0BC0679EEC}" destId="{1E4BD3EB-99C6-414B-B0BE-13754AF15EB4}" srcOrd="0" destOrd="1" presId="urn:microsoft.com/office/officeart/2005/8/layout/pList2"/>
    <dgm:cxn modelId="{C1F9DE8C-AF84-465F-9268-A5940B26B1EF}" type="presOf" srcId="{94D5C2BF-E208-495B-87E8-BC996A1A5472}" destId="{CDA62658-6115-497A-8965-DD7AAD4D7C01}" srcOrd="0" destOrd="1" presId="urn:microsoft.com/office/officeart/2005/8/layout/pList2"/>
    <dgm:cxn modelId="{FA71E99C-3A5F-4454-8E1D-282D3BCA562E}" srcId="{486EF64C-A227-4FA3-A423-7AE060B8D3B2}" destId="{C60DE15D-A668-49F6-BA23-91CA2DA81648}" srcOrd="1" destOrd="0" parTransId="{8C3B3EDB-4E37-4155-BFAD-885E8DBA6144}" sibTransId="{BD20CFFF-9BD2-44C1-B3EF-1F7F23CB9B26}"/>
    <dgm:cxn modelId="{12FC889F-FFB5-4302-9392-0ABBA6558C0E}" type="presOf" srcId="{4B0F6457-9761-4114-BF56-1A0748E1A1E2}" destId="{7C89C821-7B0C-4628-ABF5-84DC35C47CE6}" srcOrd="0" destOrd="1" presId="urn:microsoft.com/office/officeart/2005/8/layout/pList2"/>
    <dgm:cxn modelId="{C51A5EB2-1016-4E46-AC16-EDC746742C8B}" type="presOf" srcId="{6ED4B7D5-5CD3-4F4E-9698-449DDC0AF90E}" destId="{CF80E3E5-B9C7-462D-8145-FA71B4005099}" srcOrd="0" destOrd="0" presId="urn:microsoft.com/office/officeart/2005/8/layout/pList2"/>
    <dgm:cxn modelId="{C57D70BA-56A1-4C3C-A8CA-1ECF9BDA1B67}" type="presOf" srcId="{69D7962D-06A6-45DB-9145-F4D980632A48}" destId="{7C89C821-7B0C-4628-ABF5-84DC35C47CE6}" srcOrd="0" destOrd="0" presId="urn:microsoft.com/office/officeart/2005/8/layout/pList2"/>
    <dgm:cxn modelId="{7A7D78C9-08BE-4161-8E16-F365A2252895}" type="presOf" srcId="{A2162BEB-F386-42B3-84A8-054B70CAEF63}" destId="{1E4BD3EB-99C6-414B-B0BE-13754AF15EB4}" srcOrd="0" destOrd="3" presId="urn:microsoft.com/office/officeart/2005/8/layout/pList2"/>
    <dgm:cxn modelId="{146BC8CD-7077-4816-A91B-CE44EBC6A51A}" type="presOf" srcId="{486EF64C-A227-4FA3-A423-7AE060B8D3B2}" destId="{1E4BD3EB-99C6-414B-B0BE-13754AF15EB4}" srcOrd="0" destOrd="0" presId="urn:microsoft.com/office/officeart/2005/8/layout/pList2"/>
    <dgm:cxn modelId="{19E4E4D1-69B3-4A12-8465-46FB960FFEA9}" srcId="{69D7962D-06A6-45DB-9145-F4D980632A48}" destId="{BB26DB42-9308-4F10-BD3E-4B6E4EFF101D}" srcOrd="2" destOrd="0" parTransId="{2096F26C-8A66-44E0-8527-9DC79D7504A5}" sibTransId="{1407587B-4372-4451-A4C3-EC7AA09D8B8E}"/>
    <dgm:cxn modelId="{48B96BE2-DF22-4AD7-95D1-7111F121B674}" srcId="{294A784D-D821-4D29-96C9-B8BFF55E9DB8}" destId="{12DDAF06-E754-4BA2-AE80-1C8AD606B18F}" srcOrd="1" destOrd="0" parTransId="{02643864-B47E-4108-AA2D-12198D158A36}" sibTransId="{8905401F-4AF8-44F9-AEAF-94799A2F2C5A}"/>
    <dgm:cxn modelId="{CA56E4E3-5A98-4768-9714-18A1E99888BC}" srcId="{69D7962D-06A6-45DB-9145-F4D980632A48}" destId="{4B0F6457-9761-4114-BF56-1A0748E1A1E2}" srcOrd="0" destOrd="0" parTransId="{1AA0CADF-C725-4095-AD2C-5E81082C2C33}" sibTransId="{6CF4FC9D-7292-4E08-B65C-35290EC683ED}"/>
    <dgm:cxn modelId="{2F3AD0E5-9D94-459D-8B10-499EE12765D1}" srcId="{C68E521D-065C-4553-A630-971EFB8AC02E}" destId="{294A784D-D821-4D29-96C9-B8BFF55E9DB8}" srcOrd="2" destOrd="0" parTransId="{2EC6FA10-4519-4D18-9AAC-D2C9C40D4540}" sibTransId="{6ED4B7D5-5CD3-4F4E-9698-449DDC0AF90E}"/>
    <dgm:cxn modelId="{4A48F8E7-4AE2-4520-8904-ECFA43FF47DB}" srcId="{C68E521D-065C-4553-A630-971EFB8AC02E}" destId="{649CC44E-BAD8-4358-B0E5-7E6F5669E8E6}" srcOrd="1" destOrd="0" parTransId="{3B975356-57F7-449D-A885-FF014AC12397}" sibTransId="{F5746044-9C95-4116-AA8E-CA6E2B913738}"/>
    <dgm:cxn modelId="{8384A8E8-79B7-4A9A-83BE-C21AB2673DCC}" type="presOf" srcId="{F4C14565-2E86-40BE-B475-AF3F68EEBBCD}" destId="{2E741A27-4D02-489E-8F07-255DE2A18CF7}" srcOrd="0" destOrd="3" presId="urn:microsoft.com/office/officeart/2005/8/layout/pList2"/>
    <dgm:cxn modelId="{277968ED-511B-4DFE-B2AA-50994F17944E}" srcId="{294A784D-D821-4D29-96C9-B8BFF55E9DB8}" destId="{777791AD-819B-4911-8FFE-44C801617FC3}" srcOrd="2" destOrd="0" parTransId="{0DDE8B67-831E-4A68-99D0-B3863E4FEAB4}" sibTransId="{643C43FC-31F7-40CD-BC11-6816A86C8040}"/>
    <dgm:cxn modelId="{732C8AF8-04F0-43E5-B1D1-C187636D44CC}" srcId="{69D7962D-06A6-45DB-9145-F4D980632A48}" destId="{7F87957A-450C-41E7-9716-F504C9315A2D}" srcOrd="1" destOrd="0" parTransId="{07067A48-B92E-4E60-AB7E-3778EBD1EFD5}" sibTransId="{E5E5C8CB-9B27-4502-ABC9-560640988320}"/>
    <dgm:cxn modelId="{88C430FA-BDCF-4CE9-9263-D5BA2FC685EA}" srcId="{486EF64C-A227-4FA3-A423-7AE060B8D3B2}" destId="{EF90A808-39EE-45CE-8A46-1588E2A8C8AB}" srcOrd="3" destOrd="0" parTransId="{FE2FE57C-141C-44A0-9C82-A7C5A57BCF48}" sibTransId="{E1AFE5A9-EF16-41A1-8D39-E36815082C78}"/>
    <dgm:cxn modelId="{31D73FCD-80B8-402B-913B-3C1F06866FE2}" type="presParOf" srcId="{3C724920-E57C-4C9A-AFBF-20F23D17B6FE}" destId="{CDBAFBFA-43C0-45E9-B6C7-F66A51C8BC3F}" srcOrd="0" destOrd="0" presId="urn:microsoft.com/office/officeart/2005/8/layout/pList2"/>
    <dgm:cxn modelId="{BF8D7588-4033-4292-88C0-D1DC4481BA55}" type="presParOf" srcId="{3C724920-E57C-4C9A-AFBF-20F23D17B6FE}" destId="{B20195CD-CDA4-4689-BED9-CEFEDEDA1E26}" srcOrd="1" destOrd="0" presId="urn:microsoft.com/office/officeart/2005/8/layout/pList2"/>
    <dgm:cxn modelId="{692BB882-394E-471A-9C52-52F116002C59}" type="presParOf" srcId="{B20195CD-CDA4-4689-BED9-CEFEDEDA1E26}" destId="{6052AEA5-653E-4EEB-A6D9-DBB4D438F34C}" srcOrd="0" destOrd="0" presId="urn:microsoft.com/office/officeart/2005/8/layout/pList2"/>
    <dgm:cxn modelId="{B2F94994-76EF-413C-918F-D756E34DEFB5}" type="presParOf" srcId="{6052AEA5-653E-4EEB-A6D9-DBB4D438F34C}" destId="{1E4BD3EB-99C6-414B-B0BE-13754AF15EB4}" srcOrd="0" destOrd="0" presId="urn:microsoft.com/office/officeart/2005/8/layout/pList2"/>
    <dgm:cxn modelId="{6B59BE81-E0F6-46E5-AA9E-3DBAD33F6A24}" type="presParOf" srcId="{6052AEA5-653E-4EEB-A6D9-DBB4D438F34C}" destId="{31C36C95-5114-4D4A-AFC9-70EB11DD06C4}" srcOrd="1" destOrd="0" presId="urn:microsoft.com/office/officeart/2005/8/layout/pList2"/>
    <dgm:cxn modelId="{1AF17027-895B-43A5-BE17-7637D047B639}" type="presParOf" srcId="{6052AEA5-653E-4EEB-A6D9-DBB4D438F34C}" destId="{8ACF4723-F1EA-4907-8ED4-7C390BC9E6B8}" srcOrd="2" destOrd="0" presId="urn:microsoft.com/office/officeart/2005/8/layout/pList2"/>
    <dgm:cxn modelId="{F0F633DF-5676-491B-BCED-FEFD8F3C507C}" type="presParOf" srcId="{B20195CD-CDA4-4689-BED9-CEFEDEDA1E26}" destId="{61B5738B-6B7E-40FF-8DAA-A9FE894D8446}" srcOrd="1" destOrd="0" presId="urn:microsoft.com/office/officeart/2005/8/layout/pList2"/>
    <dgm:cxn modelId="{E05E5F54-3E09-4DAE-9BB5-06F0A4DBA862}" type="presParOf" srcId="{B20195CD-CDA4-4689-BED9-CEFEDEDA1E26}" destId="{53FBAC4A-D056-4A26-92DB-DCA0D2095402}" srcOrd="2" destOrd="0" presId="urn:microsoft.com/office/officeart/2005/8/layout/pList2"/>
    <dgm:cxn modelId="{4EB8683B-D415-4DDB-9776-A943A4A85F8B}" type="presParOf" srcId="{53FBAC4A-D056-4A26-92DB-DCA0D2095402}" destId="{2E741A27-4D02-489E-8F07-255DE2A18CF7}" srcOrd="0" destOrd="0" presId="urn:microsoft.com/office/officeart/2005/8/layout/pList2"/>
    <dgm:cxn modelId="{FE194F03-460A-4BB4-9FC5-8EAC388F6A67}" type="presParOf" srcId="{53FBAC4A-D056-4A26-92DB-DCA0D2095402}" destId="{10E285AC-85C0-45B4-80C6-EE39A4F19D88}" srcOrd="1" destOrd="0" presId="urn:microsoft.com/office/officeart/2005/8/layout/pList2"/>
    <dgm:cxn modelId="{992C61DF-E873-4F28-962C-AFE9896AC6DB}" type="presParOf" srcId="{53FBAC4A-D056-4A26-92DB-DCA0D2095402}" destId="{D130F37F-262C-4C50-9E15-88259255AA17}" srcOrd="2" destOrd="0" presId="urn:microsoft.com/office/officeart/2005/8/layout/pList2"/>
    <dgm:cxn modelId="{0FB36F28-4811-4140-AC11-EB5597FC6E43}" type="presParOf" srcId="{B20195CD-CDA4-4689-BED9-CEFEDEDA1E26}" destId="{9C583550-2FB7-4B23-BBD3-CCCA2BCF7912}" srcOrd="3" destOrd="0" presId="urn:microsoft.com/office/officeart/2005/8/layout/pList2"/>
    <dgm:cxn modelId="{CFBF37DD-84C1-4722-9E78-FCA94A9E066B}" type="presParOf" srcId="{B20195CD-CDA4-4689-BED9-CEFEDEDA1E26}" destId="{70FEB35C-1C9B-45CB-86F5-90FCE9842630}" srcOrd="4" destOrd="0" presId="urn:microsoft.com/office/officeart/2005/8/layout/pList2"/>
    <dgm:cxn modelId="{1798B8FA-9AB1-4C27-A8BC-9A7BD876785D}" type="presParOf" srcId="{70FEB35C-1C9B-45CB-86F5-90FCE9842630}" destId="{CDA62658-6115-497A-8965-DD7AAD4D7C01}" srcOrd="0" destOrd="0" presId="urn:microsoft.com/office/officeart/2005/8/layout/pList2"/>
    <dgm:cxn modelId="{69F34194-702D-445D-8F7D-CBF1AAAA7B19}" type="presParOf" srcId="{70FEB35C-1C9B-45CB-86F5-90FCE9842630}" destId="{DD6B9E50-08F6-41BF-8610-93143C1F36D2}" srcOrd="1" destOrd="0" presId="urn:microsoft.com/office/officeart/2005/8/layout/pList2"/>
    <dgm:cxn modelId="{D8038B7F-3337-4472-981A-C79F5C05DD10}" type="presParOf" srcId="{70FEB35C-1C9B-45CB-86F5-90FCE9842630}" destId="{5662FECC-8C42-48A2-B1E1-63BABCD2F122}" srcOrd="2" destOrd="0" presId="urn:microsoft.com/office/officeart/2005/8/layout/pList2"/>
    <dgm:cxn modelId="{B6E83D4E-5ACE-45D2-B365-6ED81F81590F}" type="presParOf" srcId="{B20195CD-CDA4-4689-BED9-CEFEDEDA1E26}" destId="{CF80E3E5-B9C7-462D-8145-FA71B4005099}" srcOrd="5" destOrd="0" presId="urn:microsoft.com/office/officeart/2005/8/layout/pList2"/>
    <dgm:cxn modelId="{6B15C5F8-BCE9-4894-B3F8-F21CB3CDF616}" type="presParOf" srcId="{B20195CD-CDA4-4689-BED9-CEFEDEDA1E26}" destId="{B8043E41-F45D-45A8-8427-F48F1FFE6A54}" srcOrd="6" destOrd="0" presId="urn:microsoft.com/office/officeart/2005/8/layout/pList2"/>
    <dgm:cxn modelId="{7624B478-F156-4F79-8DC5-D87720AA3981}" type="presParOf" srcId="{B8043E41-F45D-45A8-8427-F48F1FFE6A54}" destId="{7C89C821-7B0C-4628-ABF5-84DC35C47CE6}" srcOrd="0" destOrd="0" presId="urn:microsoft.com/office/officeart/2005/8/layout/pList2"/>
    <dgm:cxn modelId="{AB22EA39-9A8E-470F-8F89-C4669B330D76}" type="presParOf" srcId="{B8043E41-F45D-45A8-8427-F48F1FFE6A54}" destId="{0E7C4EE6-BCFE-450F-BB82-DC1EDF2A7A3F}" srcOrd="1" destOrd="0" presId="urn:microsoft.com/office/officeart/2005/8/layout/pList2"/>
    <dgm:cxn modelId="{B3C7B10B-7274-4BE0-94F4-A69D5206F8FF}" type="presParOf" srcId="{B8043E41-F45D-45A8-8427-F48F1FFE6A54}" destId="{13DBC9D9-9553-4169-996C-6876AF2EE5E7}" srcOrd="2" destOrd="0" presId="urn:microsoft.com/office/officeart/2005/8/layout/p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BAFBFA-43C0-45E9-B6C7-F66A51C8BC3F}">
      <dsp:nvSpPr>
        <dsp:cNvPr id="0" name=""/>
        <dsp:cNvSpPr/>
      </dsp:nvSpPr>
      <dsp:spPr>
        <a:xfrm>
          <a:off x="0" y="0"/>
          <a:ext cx="12954001" cy="3210258"/>
        </a:xfrm>
        <a:prstGeom prst="roundRect">
          <a:avLst>
            <a:gd name="adj" fmla="val 10000"/>
          </a:avLst>
        </a:prstGeom>
        <a:solidFill>
          <a:srgbClr val="C0504D">
            <a:tint val="40000"/>
            <a:alpha val="90000"/>
            <a:hueOff val="0"/>
            <a:satOff val="0"/>
            <a:lumOff val="0"/>
            <a:alphaOff val="0"/>
          </a:srgbClr>
        </a:solidFill>
        <a:ln w="25400" cap="flat" cmpd="sng" algn="ctr">
          <a:solidFill>
            <a:srgbClr val="C0504D">
              <a:tint val="40000"/>
              <a:alpha val="9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8ACF4723-F1EA-4907-8ED4-7C390BC9E6B8}">
      <dsp:nvSpPr>
        <dsp:cNvPr id="0" name=""/>
        <dsp:cNvSpPr/>
      </dsp:nvSpPr>
      <dsp:spPr>
        <a:xfrm>
          <a:off x="392187" y="428034"/>
          <a:ext cx="2830145" cy="2354189"/>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0000" b="-10000"/>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1E4BD3EB-99C6-414B-B0BE-13754AF15EB4}">
      <dsp:nvSpPr>
        <dsp:cNvPr id="0" name=""/>
        <dsp:cNvSpPr/>
      </dsp:nvSpPr>
      <dsp:spPr>
        <a:xfrm rot="10800000">
          <a:off x="392187" y="3210258"/>
          <a:ext cx="2830145" cy="3923648"/>
        </a:xfrm>
        <a:prstGeom prst="round2SameRect">
          <a:avLst>
            <a:gd name="adj1" fmla="val 10500"/>
            <a:gd name="adj2" fmla="val 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sz="2400" b="1" u="sng" kern="1200">
              <a:solidFill>
                <a:sysClr val="windowText" lastClr="000000"/>
              </a:solidFill>
              <a:latin typeface="Trebuchet MS" panose="020B0603020202020204" pitchFamily="34" charset="0"/>
              <a:ea typeface="+mn-ea"/>
              <a:cs typeface="+mn-cs"/>
            </a:rPr>
            <a:t>CHAIR</a:t>
          </a:r>
        </a:p>
        <a:p>
          <a:pPr marL="171450" lvl="1" indent="-171450" algn="l" defTabSz="844550">
            <a:lnSpc>
              <a:spcPct val="90000"/>
            </a:lnSpc>
            <a:spcBef>
              <a:spcPct val="0"/>
            </a:spcBef>
            <a:spcAft>
              <a:spcPct val="15000"/>
            </a:spcAft>
            <a:buChar char="•"/>
          </a:pPr>
          <a:r>
            <a:rPr lang="en-US" sz="1900" kern="1200" dirty="0">
              <a:solidFill>
                <a:sysClr val="window" lastClr="FFFFFF"/>
              </a:solidFill>
              <a:latin typeface="Trebuchet MS" panose="020B0603020202020204" pitchFamily="34" charset="0"/>
              <a:ea typeface="+mn-ea"/>
              <a:cs typeface="+mn-cs"/>
            </a:rPr>
            <a:t>Works with GO Team to create the agenda</a:t>
          </a:r>
        </a:p>
        <a:p>
          <a:pPr marL="171450" lvl="1" indent="-171450" algn="l" defTabSz="844550">
            <a:lnSpc>
              <a:spcPct val="90000"/>
            </a:lnSpc>
            <a:spcBef>
              <a:spcPct val="0"/>
            </a:spcBef>
            <a:spcAft>
              <a:spcPct val="15000"/>
            </a:spcAft>
            <a:buChar char="•"/>
          </a:pPr>
          <a:endParaRPr lang="en-US" sz="1900" kern="1200">
            <a:solidFill>
              <a:sysClr val="window" lastClr="FFFFFF"/>
            </a:solidFill>
            <a:latin typeface="Trebuchet MS" panose="020B0603020202020204" pitchFamily="34" charset="0"/>
            <a:ea typeface="+mn-ea"/>
            <a:cs typeface="+mn-cs"/>
          </a:endParaRPr>
        </a:p>
        <a:p>
          <a:pPr marL="171450" lvl="1" indent="-171450" algn="l" defTabSz="844550">
            <a:lnSpc>
              <a:spcPct val="90000"/>
            </a:lnSpc>
            <a:spcBef>
              <a:spcPct val="0"/>
            </a:spcBef>
            <a:spcAft>
              <a:spcPct val="15000"/>
            </a:spcAft>
            <a:buChar char="•"/>
          </a:pPr>
          <a:r>
            <a:rPr lang="en-US" sz="1900" kern="1200">
              <a:solidFill>
                <a:sysClr val="window" lastClr="FFFFFF"/>
              </a:solidFill>
              <a:latin typeface="Trebuchet MS" panose="020B0603020202020204" pitchFamily="34" charset="0"/>
              <a:ea typeface="+mn-ea"/>
              <a:cs typeface="+mn-cs"/>
            </a:rPr>
            <a:t>Leads meetings</a:t>
          </a:r>
        </a:p>
        <a:p>
          <a:pPr marL="171450" lvl="1" indent="-171450" algn="l" defTabSz="844550">
            <a:lnSpc>
              <a:spcPct val="90000"/>
            </a:lnSpc>
            <a:spcBef>
              <a:spcPct val="0"/>
            </a:spcBef>
            <a:spcAft>
              <a:spcPct val="15000"/>
            </a:spcAft>
            <a:buChar char="•"/>
          </a:pPr>
          <a:endParaRPr lang="en-US" sz="1900" kern="1200">
            <a:solidFill>
              <a:sysClr val="window" lastClr="FFFFFF"/>
            </a:solidFill>
            <a:latin typeface="Trebuchet MS" panose="020B0603020202020204" pitchFamily="34" charset="0"/>
            <a:ea typeface="+mn-ea"/>
            <a:cs typeface="+mn-cs"/>
          </a:endParaRPr>
        </a:p>
        <a:p>
          <a:pPr marL="171450" lvl="1" indent="-171450" algn="l" defTabSz="844550">
            <a:lnSpc>
              <a:spcPct val="90000"/>
            </a:lnSpc>
            <a:spcBef>
              <a:spcPct val="0"/>
            </a:spcBef>
            <a:spcAft>
              <a:spcPct val="15000"/>
            </a:spcAft>
            <a:buChar char="•"/>
          </a:pPr>
          <a:r>
            <a:rPr lang="en-US" sz="1900" kern="1200">
              <a:solidFill>
                <a:sysClr val="window" lastClr="FFFFFF"/>
              </a:solidFill>
              <a:latin typeface="Trebuchet MS" panose="020B0603020202020204" pitchFamily="34" charset="0"/>
              <a:ea typeface="+mn-ea"/>
              <a:cs typeface="+mn-cs"/>
            </a:rPr>
            <a:t>Monitors GO Team compliance with Open Meeting Laws and member training</a:t>
          </a:r>
        </a:p>
      </dsp:txBody>
      <dsp:txXfrm rot="10800000">
        <a:off x="479224" y="3210258"/>
        <a:ext cx="2656071" cy="3836611"/>
      </dsp:txXfrm>
    </dsp:sp>
    <dsp:sp modelId="{D130F37F-262C-4C50-9E15-88259255AA17}">
      <dsp:nvSpPr>
        <dsp:cNvPr id="0" name=""/>
        <dsp:cNvSpPr/>
      </dsp:nvSpPr>
      <dsp:spPr>
        <a:xfrm>
          <a:off x="3505347" y="428034"/>
          <a:ext cx="2830145" cy="2354189"/>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0000" b="-10000"/>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2E741A27-4D02-489E-8F07-255DE2A18CF7}">
      <dsp:nvSpPr>
        <dsp:cNvPr id="0" name=""/>
        <dsp:cNvSpPr/>
      </dsp:nvSpPr>
      <dsp:spPr>
        <a:xfrm rot="10800000">
          <a:off x="3505347" y="3210258"/>
          <a:ext cx="2830145" cy="3923648"/>
        </a:xfrm>
        <a:prstGeom prst="round2SameRect">
          <a:avLst>
            <a:gd name="adj1" fmla="val 10500"/>
            <a:gd name="adj2" fmla="val 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sz="2400" b="1" u="sng" kern="1200">
              <a:solidFill>
                <a:sysClr val="windowText" lastClr="000000"/>
              </a:solidFill>
              <a:latin typeface="Trebuchet MS" panose="020B0603020202020204" pitchFamily="34" charset="0"/>
              <a:ea typeface="+mn-ea"/>
              <a:cs typeface="+mn-cs"/>
            </a:rPr>
            <a:t>VICE-CHAIR</a:t>
          </a:r>
        </a:p>
        <a:p>
          <a:pPr marL="171450" lvl="1" indent="-171450" algn="l" defTabSz="844550">
            <a:lnSpc>
              <a:spcPct val="90000"/>
            </a:lnSpc>
            <a:spcBef>
              <a:spcPct val="0"/>
            </a:spcBef>
            <a:spcAft>
              <a:spcPct val="15000"/>
            </a:spcAft>
            <a:buChar char="•"/>
          </a:pPr>
          <a:r>
            <a:rPr lang="en-US" sz="1900" kern="1200">
              <a:solidFill>
                <a:sysClr val="window" lastClr="FFFFFF"/>
              </a:solidFill>
              <a:latin typeface="Trebuchet MS" panose="020B0603020202020204" pitchFamily="34" charset="0"/>
              <a:ea typeface="+mn-ea"/>
              <a:cs typeface="+mn-cs"/>
            </a:rPr>
            <a:t>Ensures compliance with parliamentary procedure</a:t>
          </a:r>
        </a:p>
        <a:p>
          <a:pPr marL="171450" lvl="1" indent="-171450" algn="l" defTabSz="844550">
            <a:lnSpc>
              <a:spcPct val="90000"/>
            </a:lnSpc>
            <a:spcBef>
              <a:spcPct val="0"/>
            </a:spcBef>
            <a:spcAft>
              <a:spcPct val="15000"/>
            </a:spcAft>
            <a:buChar char="•"/>
          </a:pPr>
          <a:endParaRPr lang="en-US" sz="1900" kern="1200">
            <a:solidFill>
              <a:sysClr val="window" lastClr="FFFFFF"/>
            </a:solidFill>
            <a:latin typeface="Trebuchet MS" panose="020B0603020202020204" pitchFamily="34" charset="0"/>
            <a:ea typeface="+mn-ea"/>
            <a:cs typeface="+mn-cs"/>
          </a:endParaRPr>
        </a:p>
        <a:p>
          <a:pPr marL="171450" lvl="1" indent="-171450" algn="l" defTabSz="844550">
            <a:lnSpc>
              <a:spcPct val="90000"/>
            </a:lnSpc>
            <a:spcBef>
              <a:spcPct val="0"/>
            </a:spcBef>
            <a:spcAft>
              <a:spcPct val="15000"/>
            </a:spcAft>
            <a:buChar char="•"/>
          </a:pPr>
          <a:r>
            <a:rPr lang="en-US" sz="1900" kern="1200">
              <a:solidFill>
                <a:sysClr val="window" lastClr="FFFFFF"/>
              </a:solidFill>
              <a:latin typeface="Trebuchet MS" panose="020B0603020202020204" pitchFamily="34" charset="0"/>
              <a:ea typeface="+mn-ea"/>
              <a:cs typeface="+mn-cs"/>
            </a:rPr>
            <a:t>Acts as Chair, if the Chair is absent</a:t>
          </a:r>
        </a:p>
      </dsp:txBody>
      <dsp:txXfrm rot="10800000">
        <a:off x="3592384" y="3210258"/>
        <a:ext cx="2656071" cy="3836611"/>
      </dsp:txXfrm>
    </dsp:sp>
    <dsp:sp modelId="{5662FECC-8C42-48A2-B1E1-63BABCD2F122}">
      <dsp:nvSpPr>
        <dsp:cNvPr id="0" name=""/>
        <dsp:cNvSpPr/>
      </dsp:nvSpPr>
      <dsp:spPr>
        <a:xfrm>
          <a:off x="6618507" y="428034"/>
          <a:ext cx="2830145" cy="2354189"/>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0000" b="-10000"/>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CDA62658-6115-497A-8965-DD7AAD4D7C01}">
      <dsp:nvSpPr>
        <dsp:cNvPr id="0" name=""/>
        <dsp:cNvSpPr/>
      </dsp:nvSpPr>
      <dsp:spPr>
        <a:xfrm rot="10800000">
          <a:off x="6618507" y="3210258"/>
          <a:ext cx="2830145" cy="3923648"/>
        </a:xfrm>
        <a:prstGeom prst="round2SameRect">
          <a:avLst>
            <a:gd name="adj1" fmla="val 10500"/>
            <a:gd name="adj2" fmla="val 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sz="2400" b="1" u="sng" kern="1200">
              <a:solidFill>
                <a:sysClr val="windowText" lastClr="000000"/>
              </a:solidFill>
              <a:latin typeface="Trebuchet MS" panose="020B0603020202020204" pitchFamily="34" charset="0"/>
              <a:ea typeface="+mn-ea"/>
              <a:cs typeface="+mn-cs"/>
            </a:rPr>
            <a:t>SECRETARY</a:t>
          </a:r>
        </a:p>
        <a:p>
          <a:pPr marL="171450" lvl="1" indent="-171450" algn="l" defTabSz="844550">
            <a:lnSpc>
              <a:spcPct val="90000"/>
            </a:lnSpc>
            <a:spcBef>
              <a:spcPct val="0"/>
            </a:spcBef>
            <a:spcAft>
              <a:spcPct val="15000"/>
            </a:spcAft>
            <a:buChar char="•"/>
          </a:pPr>
          <a:r>
            <a:rPr lang="en-US" sz="1900" kern="1200">
              <a:solidFill>
                <a:sysClr val="window" lastClr="FFFFFF"/>
              </a:solidFill>
              <a:latin typeface="Trebuchet MS" panose="020B0603020202020204" pitchFamily="34" charset="0"/>
              <a:ea typeface="+mn-ea"/>
              <a:cs typeface="+mn-cs"/>
            </a:rPr>
            <a:t>Takes minutes at meetings</a:t>
          </a:r>
        </a:p>
        <a:p>
          <a:pPr marL="171450" lvl="1" indent="-171450" algn="l" defTabSz="844550">
            <a:lnSpc>
              <a:spcPct val="90000"/>
            </a:lnSpc>
            <a:spcBef>
              <a:spcPct val="0"/>
            </a:spcBef>
            <a:spcAft>
              <a:spcPct val="15000"/>
            </a:spcAft>
            <a:buChar char="•"/>
          </a:pPr>
          <a:endParaRPr lang="en-US" sz="1900" kern="1200">
            <a:solidFill>
              <a:sysClr val="window" lastClr="FFFFFF"/>
            </a:solidFill>
            <a:latin typeface="Trebuchet MS" panose="020B0603020202020204" pitchFamily="34" charset="0"/>
            <a:ea typeface="+mn-ea"/>
            <a:cs typeface="+mn-cs"/>
          </a:endParaRPr>
        </a:p>
        <a:p>
          <a:pPr marL="171450" lvl="1" indent="-171450" algn="l" defTabSz="844550">
            <a:lnSpc>
              <a:spcPct val="90000"/>
            </a:lnSpc>
            <a:spcBef>
              <a:spcPct val="0"/>
            </a:spcBef>
            <a:spcAft>
              <a:spcPct val="15000"/>
            </a:spcAft>
            <a:buChar char="•"/>
          </a:pPr>
          <a:r>
            <a:rPr lang="en-US" sz="1900" kern="1200">
              <a:solidFill>
                <a:sysClr val="window" lastClr="FFFFFF"/>
              </a:solidFill>
              <a:latin typeface="Trebuchet MS" panose="020B0603020202020204" pitchFamily="34" charset="0"/>
              <a:ea typeface="+mn-ea"/>
              <a:cs typeface="+mn-cs"/>
            </a:rPr>
            <a:t>Ensures compliance with Open Meeting Laws by posting GO Team documents on the school’s GO Team webpage</a:t>
          </a:r>
          <a:endParaRPr lang="en-US" sz="1900" kern="1200" dirty="0">
            <a:solidFill>
              <a:sysClr val="window" lastClr="FFFFFF"/>
            </a:solidFill>
            <a:latin typeface="Trebuchet MS" panose="020B0603020202020204" pitchFamily="34" charset="0"/>
            <a:ea typeface="+mn-ea"/>
            <a:cs typeface="+mn-cs"/>
          </a:endParaRPr>
        </a:p>
      </dsp:txBody>
      <dsp:txXfrm rot="10800000">
        <a:off x="6705544" y="3210258"/>
        <a:ext cx="2656071" cy="3836611"/>
      </dsp:txXfrm>
    </dsp:sp>
    <dsp:sp modelId="{13DBC9D9-9553-4169-996C-6876AF2EE5E7}">
      <dsp:nvSpPr>
        <dsp:cNvPr id="0" name=""/>
        <dsp:cNvSpPr/>
      </dsp:nvSpPr>
      <dsp:spPr>
        <a:xfrm>
          <a:off x="9731667" y="428034"/>
          <a:ext cx="2830145" cy="2354189"/>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10000" b="-10000"/>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7C89C821-7B0C-4628-ABF5-84DC35C47CE6}">
      <dsp:nvSpPr>
        <dsp:cNvPr id="0" name=""/>
        <dsp:cNvSpPr/>
      </dsp:nvSpPr>
      <dsp:spPr>
        <a:xfrm rot="10800000">
          <a:off x="9731667" y="3210258"/>
          <a:ext cx="2830145" cy="3923648"/>
        </a:xfrm>
        <a:prstGeom prst="round2SameRect">
          <a:avLst>
            <a:gd name="adj1" fmla="val 10500"/>
            <a:gd name="adj2" fmla="val 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sz="2400" b="1" u="sng" kern="1200">
              <a:solidFill>
                <a:sysClr val="windowText" lastClr="000000"/>
              </a:solidFill>
              <a:latin typeface="Trebuchet MS" panose="020B0603020202020204" pitchFamily="34" charset="0"/>
              <a:ea typeface="+mn-ea"/>
              <a:cs typeface="+mn-cs"/>
            </a:rPr>
            <a:t>CLUSTER REP</a:t>
          </a:r>
        </a:p>
        <a:p>
          <a:pPr marL="171450" lvl="1" indent="-171450" algn="l" defTabSz="844550">
            <a:lnSpc>
              <a:spcPct val="90000"/>
            </a:lnSpc>
            <a:spcBef>
              <a:spcPct val="0"/>
            </a:spcBef>
            <a:spcAft>
              <a:spcPct val="15000"/>
            </a:spcAft>
            <a:buChar char="•"/>
          </a:pPr>
          <a:r>
            <a:rPr lang="en-US" sz="1900" kern="1200">
              <a:solidFill>
                <a:sysClr val="window" lastClr="FFFFFF"/>
              </a:solidFill>
              <a:latin typeface="Trebuchet MS" panose="020B0603020202020204" pitchFamily="34" charset="0"/>
              <a:ea typeface="+mn-ea"/>
              <a:cs typeface="+mn-cs"/>
            </a:rPr>
            <a:t>Attends Cluster Advisory Team (CAT) meetings (about 3/year)</a:t>
          </a:r>
        </a:p>
        <a:p>
          <a:pPr marL="171450" lvl="1" indent="-171450" algn="l" defTabSz="844550">
            <a:lnSpc>
              <a:spcPct val="90000"/>
            </a:lnSpc>
            <a:spcBef>
              <a:spcPct val="0"/>
            </a:spcBef>
            <a:spcAft>
              <a:spcPct val="15000"/>
            </a:spcAft>
            <a:buChar char="•"/>
          </a:pPr>
          <a:r>
            <a:rPr lang="en-US" sz="1900" kern="1200">
              <a:solidFill>
                <a:sysClr val="window" lastClr="FFFFFF"/>
              </a:solidFill>
              <a:latin typeface="Trebuchet MS" panose="020B0603020202020204" pitchFamily="34" charset="0"/>
              <a:ea typeface="+mn-ea"/>
              <a:cs typeface="+mn-cs"/>
            </a:rPr>
            <a:t>Reports out at CAT about your school</a:t>
          </a:r>
        </a:p>
        <a:p>
          <a:pPr marL="171450" lvl="1" indent="-171450" algn="l" defTabSz="844550">
            <a:lnSpc>
              <a:spcPct val="90000"/>
            </a:lnSpc>
            <a:spcBef>
              <a:spcPct val="0"/>
            </a:spcBef>
            <a:spcAft>
              <a:spcPct val="15000"/>
            </a:spcAft>
            <a:buChar char="•"/>
          </a:pPr>
          <a:r>
            <a:rPr lang="en-US" sz="1900" kern="1200">
              <a:solidFill>
                <a:sysClr val="window" lastClr="FFFFFF"/>
              </a:solidFill>
              <a:latin typeface="Trebuchet MS" panose="020B0603020202020204" pitchFamily="34" charset="0"/>
              <a:ea typeface="+mn-ea"/>
              <a:cs typeface="+mn-cs"/>
            </a:rPr>
            <a:t>Brings cluster report back to GO Team</a:t>
          </a:r>
        </a:p>
        <a:p>
          <a:pPr marL="171450" lvl="1" indent="-171450" algn="l" defTabSz="844550">
            <a:lnSpc>
              <a:spcPct val="90000"/>
            </a:lnSpc>
            <a:spcBef>
              <a:spcPct val="0"/>
            </a:spcBef>
            <a:spcAft>
              <a:spcPct val="15000"/>
            </a:spcAft>
            <a:buChar char="•"/>
          </a:pPr>
          <a:r>
            <a:rPr lang="en-US" sz="1900" kern="1200">
              <a:solidFill>
                <a:sysClr val="window" lastClr="FFFFFF"/>
              </a:solidFill>
              <a:latin typeface="Trebuchet MS" panose="020B0603020202020204" pitchFamily="34" charset="0"/>
              <a:ea typeface="+mn-ea"/>
              <a:cs typeface="+mn-cs"/>
            </a:rPr>
            <a:t>Can hold an officer position</a:t>
          </a:r>
        </a:p>
      </dsp:txBody>
      <dsp:txXfrm rot="10800000">
        <a:off x="9818704" y="3210258"/>
        <a:ext cx="2656071" cy="3836611"/>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77950" y="109538"/>
            <a:ext cx="4640263" cy="26098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243840" y="2800351"/>
            <a:ext cx="6908800" cy="6559987"/>
          </a:xfrm>
          <a:prstGeom prst="rect">
            <a:avLst/>
          </a:prstGeom>
        </p:spPr>
        <p:txBody>
          <a:bodyPr vert="horz" lIns="96661" tIns="48331" rIns="96661" bIns="48331"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AD5AD6E2-5CF6-4D83-A048-1577DD4C32B3}" type="slidenum">
              <a:rPr lang="en-US" smtClean="0"/>
              <a:t>‹#›</a:t>
            </a:fld>
            <a:endParaRPr lang="en-US"/>
          </a:p>
        </p:txBody>
      </p:sp>
    </p:spTree>
    <p:extLst>
      <p:ext uri="{BB962C8B-B14F-4D97-AF65-F5344CB8AC3E}">
        <p14:creationId xmlns:p14="http://schemas.microsoft.com/office/powerpoint/2010/main" val="1914548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5AD6E2-5CF6-4D83-A048-1577DD4C32B3}" type="slidenum">
              <a:rPr lang="en-US" smtClean="0"/>
              <a:t>1</a:t>
            </a:fld>
            <a:endParaRPr lang="en-US"/>
          </a:p>
        </p:txBody>
      </p:sp>
    </p:spTree>
    <p:extLst>
      <p:ext uri="{BB962C8B-B14F-4D97-AF65-F5344CB8AC3E}">
        <p14:creationId xmlns:p14="http://schemas.microsoft.com/office/powerpoint/2010/main" val="1104749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6363" y="109538"/>
            <a:ext cx="4643437" cy="2611437"/>
          </a:xfrm>
        </p:spPr>
      </p:sp>
      <p:sp>
        <p:nvSpPr>
          <p:cNvPr id="3" name="Notes Placeholder 2"/>
          <p:cNvSpPr>
            <a:spLocks noGrp="1"/>
          </p:cNvSpPr>
          <p:nvPr>
            <p:ph type="body" idx="1"/>
          </p:nvPr>
        </p:nvSpPr>
        <p:spPr/>
        <p:txBody>
          <a:bodyPr/>
          <a:lstStyle/>
          <a:p>
            <a:r>
              <a:rPr lang="en-US" sz="1400" dirty="0"/>
              <a:t>We will now move to </a:t>
            </a:r>
            <a:r>
              <a:rPr lang="en-US" sz="1400" b="1" dirty="0"/>
              <a:t>electing GO Team officers and representatives</a:t>
            </a:r>
            <a:r>
              <a:rPr lang="en-US" sz="1400" dirty="0"/>
              <a:t>. Before we begin the nominations, I’d like to remind the GO Team of the following- </a:t>
            </a:r>
          </a:p>
          <a:p>
            <a:endParaRPr lang="en-US" sz="1400" dirty="0"/>
          </a:p>
          <a:p>
            <a:pPr marL="181240" indent="-181240">
              <a:spcAft>
                <a:spcPts val="634"/>
              </a:spcAft>
              <a:buFont typeface="Arial" panose="020B0604020202020204" pitchFamily="34" charset="0"/>
              <a:buChar char="•"/>
            </a:pPr>
            <a:r>
              <a:rPr lang="en-US" sz="1400" dirty="0"/>
              <a:t>Nominations do not have to be seconded.</a:t>
            </a:r>
          </a:p>
          <a:p>
            <a:pPr marL="181240" indent="-181240">
              <a:spcAft>
                <a:spcPts val="634"/>
              </a:spcAft>
              <a:buFont typeface="Arial" panose="020B0604020202020204" pitchFamily="34" charset="0"/>
              <a:buChar char="•"/>
            </a:pPr>
            <a:r>
              <a:rPr lang="en-US" sz="1400" dirty="0"/>
              <a:t>A member may nominate themselves.</a:t>
            </a:r>
          </a:p>
          <a:p>
            <a:pPr marL="181240" indent="-181240">
              <a:spcAft>
                <a:spcPts val="634"/>
              </a:spcAft>
              <a:buFont typeface="Arial" panose="020B0604020202020204" pitchFamily="34" charset="0"/>
              <a:buChar char="•"/>
            </a:pPr>
            <a:r>
              <a:rPr lang="en-US" sz="1400" dirty="0"/>
              <a:t>A member may nominate more than one person for any position. </a:t>
            </a:r>
          </a:p>
          <a:p>
            <a:pPr marL="181240" indent="-181240">
              <a:spcAft>
                <a:spcPts val="634"/>
              </a:spcAft>
              <a:buFont typeface="Arial" panose="020B0604020202020204" pitchFamily="34" charset="0"/>
              <a:buChar char="•"/>
            </a:pPr>
            <a:r>
              <a:rPr lang="en-US" sz="1400" dirty="0"/>
              <a:t>A member may decline a nomination during the nomination process.</a:t>
            </a:r>
          </a:p>
          <a:p>
            <a:pPr marL="181240" indent="-181240">
              <a:spcAft>
                <a:spcPts val="634"/>
              </a:spcAft>
              <a:buFont typeface="Arial" panose="020B0604020202020204" pitchFamily="34" charset="0"/>
              <a:buChar char="•"/>
            </a:pPr>
            <a:r>
              <a:rPr lang="en-US" sz="1400" dirty="0"/>
              <a:t>(</a:t>
            </a:r>
            <a:r>
              <a:rPr lang="en-US" sz="1400" i="1" dirty="0"/>
              <a:t>High schools</a:t>
            </a:r>
            <a:r>
              <a:rPr lang="en-US" sz="1400" dirty="0"/>
              <a:t>) Students may fill any officer position.</a:t>
            </a:r>
          </a:p>
          <a:p>
            <a:pPr marL="181240" indent="-181240">
              <a:spcAft>
                <a:spcPts val="634"/>
              </a:spcAft>
              <a:buFont typeface="Arial" panose="020B0604020202020204" pitchFamily="34" charset="0"/>
              <a:buChar char="•"/>
            </a:pPr>
            <a:r>
              <a:rPr lang="en-US" sz="1400" dirty="0"/>
              <a:t>Members may not serve more than two (2) consecutive terms (i.e.- 2 years) in the same officer position at the same school.</a:t>
            </a:r>
          </a:p>
          <a:p>
            <a:pPr marL="181240" indent="-181240">
              <a:spcAft>
                <a:spcPts val="634"/>
              </a:spcAft>
              <a:buFont typeface="Arial" panose="020B0604020202020204" pitchFamily="34" charset="0"/>
              <a:buChar char="•"/>
            </a:pPr>
            <a:r>
              <a:rPr lang="en-US" sz="1400" dirty="0"/>
              <a:t>Nominees do not have to leave the room during the nomination period or when a vote is taken. </a:t>
            </a:r>
          </a:p>
          <a:p>
            <a:pPr marL="181240" indent="-181240">
              <a:spcAft>
                <a:spcPts val="634"/>
              </a:spcAft>
              <a:buFont typeface="Arial" panose="020B0604020202020204" pitchFamily="34" charset="0"/>
              <a:buChar char="•"/>
            </a:pPr>
            <a:r>
              <a:rPr lang="en-US" sz="1400" dirty="0"/>
              <a:t>If there is more than one nominee per elected office, each nominee will be offered an opportunity to share why they should be elected to the seat.</a:t>
            </a:r>
          </a:p>
          <a:p>
            <a:pPr marL="181240" indent="-181240">
              <a:spcAft>
                <a:spcPts val="634"/>
              </a:spcAft>
              <a:buFont typeface="Arial" panose="020B0604020202020204" pitchFamily="34" charset="0"/>
              <a:buChar char="•"/>
            </a:pPr>
            <a:r>
              <a:rPr lang="en-US" sz="1400" dirty="0"/>
              <a:t>The newly elected officers will assume their position starting at the conclusion of this meeting and serve until June 30. </a:t>
            </a:r>
          </a:p>
          <a:p>
            <a:pPr marL="181240" indent="-181240">
              <a:spcAft>
                <a:spcPts val="634"/>
              </a:spcAft>
              <a:buFont typeface="Arial" panose="020B0604020202020204" pitchFamily="34" charset="0"/>
              <a:buChar char="•"/>
            </a:pPr>
            <a:r>
              <a:rPr lang="en-US" sz="1400" dirty="0"/>
              <a:t>All voting members have only one vote per seat.</a:t>
            </a:r>
          </a:p>
          <a:p>
            <a:endParaRPr lang="en-US" dirty="0"/>
          </a:p>
        </p:txBody>
      </p:sp>
      <p:sp>
        <p:nvSpPr>
          <p:cNvPr id="4" name="Slide Number Placeholder 3"/>
          <p:cNvSpPr>
            <a:spLocks noGrp="1"/>
          </p:cNvSpPr>
          <p:nvPr>
            <p:ph type="sldNum" sz="quarter" idx="5"/>
          </p:nvPr>
        </p:nvSpPr>
        <p:spPr/>
        <p:txBody>
          <a:bodyPr/>
          <a:lstStyle/>
          <a:p>
            <a:fld id="{AD5AD6E2-5CF6-4D83-A048-1577DD4C32B3}" type="slidenum">
              <a:rPr lang="en-US" smtClean="0"/>
              <a:t>10</a:t>
            </a:fld>
            <a:endParaRPr lang="en-US"/>
          </a:p>
        </p:txBody>
      </p:sp>
    </p:spTree>
    <p:extLst>
      <p:ext uri="{BB962C8B-B14F-4D97-AF65-F5344CB8AC3E}">
        <p14:creationId xmlns:p14="http://schemas.microsoft.com/office/powerpoint/2010/main" val="1118732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6363" y="109538"/>
            <a:ext cx="4643437" cy="2611437"/>
          </a:xfrm>
        </p:spPr>
      </p:sp>
      <p:sp>
        <p:nvSpPr>
          <p:cNvPr id="3" name="Notes Placeholder 2"/>
          <p:cNvSpPr>
            <a:spLocks noGrp="1"/>
          </p:cNvSpPr>
          <p:nvPr>
            <p:ph type="body" idx="1"/>
          </p:nvPr>
        </p:nvSpPr>
        <p:spPr/>
        <p:txBody>
          <a:bodyPr/>
          <a:lstStyle/>
          <a:p>
            <a:pPr lvl="0"/>
            <a:r>
              <a:rPr lang="en-US" sz="1300" dirty="0"/>
              <a:t>First, we will elect the </a:t>
            </a:r>
            <a:r>
              <a:rPr lang="en-US" sz="1300" b="1" dirty="0"/>
              <a:t>GO Team’s Chair</a:t>
            </a:r>
            <a:r>
              <a:rPr lang="en-US" sz="1300" dirty="0"/>
              <a:t>. As a reminder, the responsibilities of the Chair include, but are not limited to</a:t>
            </a:r>
          </a:p>
          <a:p>
            <a:pPr marL="181240" indent="-181240">
              <a:buFont typeface="Arial" panose="020B0604020202020204" pitchFamily="34" charset="0"/>
              <a:buChar char="•"/>
            </a:pPr>
            <a:r>
              <a:rPr lang="en-US" sz="1300" dirty="0"/>
              <a:t>Leading GO Team Meetings</a:t>
            </a:r>
          </a:p>
          <a:p>
            <a:pPr marL="181240" indent="-181240">
              <a:buFont typeface="Arial" panose="020B0604020202020204" pitchFamily="34" charset="0"/>
              <a:buChar char="•"/>
            </a:pPr>
            <a:r>
              <a:rPr lang="en-US" sz="1300" dirty="0"/>
              <a:t>Working with the Principal and GO Team to develop meeting Agendas</a:t>
            </a:r>
          </a:p>
          <a:p>
            <a:pPr marL="181240" indent="-181240">
              <a:buFont typeface="Arial" panose="020B0604020202020204" pitchFamily="34" charset="0"/>
              <a:buChar char="•"/>
            </a:pPr>
            <a:r>
              <a:rPr lang="en-US" sz="1300" dirty="0"/>
              <a:t>Ensuring every GO Team member has an opportunity to be heard</a:t>
            </a:r>
          </a:p>
          <a:p>
            <a:pPr marL="181240" indent="-181240">
              <a:buFont typeface="Arial" panose="020B0604020202020204" pitchFamily="34" charset="0"/>
              <a:buChar char="•"/>
            </a:pPr>
            <a:r>
              <a:rPr lang="en-US" sz="1300" dirty="0"/>
              <a:t>Monitoring team compliance</a:t>
            </a:r>
          </a:p>
          <a:p>
            <a:r>
              <a:rPr lang="en-US" sz="1300" dirty="0"/>
              <a:t> </a:t>
            </a:r>
          </a:p>
          <a:p>
            <a:pPr>
              <a:spcAft>
                <a:spcPts val="800"/>
              </a:spcAft>
            </a:pPr>
            <a:r>
              <a:rPr lang="en-US" sz="1300" dirty="0"/>
              <a:t>I will now open the floor to receive </a:t>
            </a:r>
            <a:r>
              <a:rPr lang="en-US" sz="1300" b="1" dirty="0"/>
              <a:t>Chair</a:t>
            </a:r>
            <a:r>
              <a:rPr lang="en-US" sz="1300" dirty="0"/>
              <a:t> nominations. </a:t>
            </a:r>
            <a:r>
              <a:rPr lang="en-US" sz="1300" i="1" dirty="0"/>
              <a:t>[Secretary will record all nominations.]</a:t>
            </a:r>
          </a:p>
          <a:p>
            <a:pPr>
              <a:spcAft>
                <a:spcPts val="800"/>
              </a:spcAft>
            </a:pPr>
            <a:r>
              <a:rPr lang="en-US" sz="1300" dirty="0"/>
              <a:t>Would any of the nominees like to decline the nomination? </a:t>
            </a:r>
            <a:r>
              <a:rPr lang="en-US" sz="1300" i="1" dirty="0"/>
              <a:t>[</a:t>
            </a:r>
            <a:r>
              <a:rPr lang="en-US" sz="1300" b="1" dirty="0"/>
              <a:t>Note to Secretary</a:t>
            </a:r>
            <a:r>
              <a:rPr lang="en-US" sz="1300" i="1" dirty="0"/>
              <a:t>: If someone declines the nomination, have the secretary write “Nomination Declined” by the nominee’s name on the minutes sheet.] </a:t>
            </a:r>
            <a:endParaRPr lang="en-US" sz="1300" dirty="0"/>
          </a:p>
          <a:p>
            <a:pPr>
              <a:spcAft>
                <a:spcPts val="800"/>
              </a:spcAft>
            </a:pPr>
            <a:r>
              <a:rPr lang="en-US" sz="1300" dirty="0"/>
              <a:t>If there are no further nominations, I will close the floor. We will begin the confirmation process.  We have</a:t>
            </a:r>
            <a:r>
              <a:rPr lang="en-US" sz="1300" dirty="0">
                <a:solidFill>
                  <a:srgbClr val="0070C0"/>
                </a:solidFill>
              </a:rPr>
              <a:t> [insert number]</a:t>
            </a:r>
            <a:r>
              <a:rPr lang="en-US" sz="1300" dirty="0"/>
              <a:t> people being considered for the Chair seat.</a:t>
            </a:r>
          </a:p>
          <a:p>
            <a:pPr>
              <a:spcAft>
                <a:spcPts val="800"/>
              </a:spcAft>
            </a:pPr>
            <a:r>
              <a:rPr lang="en-US" sz="1300" dirty="0"/>
              <a:t>The nomination(s) for Chair is/are </a:t>
            </a:r>
            <a:r>
              <a:rPr lang="en-US" sz="1300" dirty="0">
                <a:solidFill>
                  <a:srgbClr val="0070C0"/>
                </a:solidFill>
              </a:rPr>
              <a:t>[insert candidate(s)’ name(s)]</a:t>
            </a:r>
            <a:r>
              <a:rPr lang="en-US" sz="1300" dirty="0"/>
              <a:t>.</a:t>
            </a:r>
          </a:p>
          <a:p>
            <a:pPr>
              <a:spcAft>
                <a:spcPts val="800"/>
              </a:spcAft>
            </a:pPr>
            <a:r>
              <a:rPr lang="en-US" sz="1300" dirty="0"/>
              <a:t>At this time I will offer each Chair nominee an opportunity to explain why they are the best candidate for the position. Other GO Team members may ask the nominees questions before voting.</a:t>
            </a:r>
          </a:p>
          <a:p>
            <a:pPr>
              <a:spcAft>
                <a:spcPts val="800"/>
              </a:spcAft>
            </a:pPr>
            <a:r>
              <a:rPr lang="en-US" sz="1300" i="1" dirty="0"/>
              <a:t>[Allow reasonable amount of time for the nominees to speak and the other GO Team members to ask questions.]</a:t>
            </a:r>
            <a:endParaRPr lang="en-US" sz="1300" dirty="0"/>
          </a:p>
          <a:p>
            <a:pPr>
              <a:spcAft>
                <a:spcPts val="800"/>
              </a:spcAft>
            </a:pPr>
            <a:r>
              <a:rPr lang="en-US" sz="1300" dirty="0"/>
              <a:t>Please raise your hand to vote for your choice for Chair of our GO Team </a:t>
            </a:r>
            <a:r>
              <a:rPr lang="en-US" sz="1300" i="1" dirty="0"/>
              <a:t>[</a:t>
            </a:r>
            <a:r>
              <a:rPr lang="en-US" sz="1300" dirty="0"/>
              <a:t>Chair</a:t>
            </a:r>
            <a:r>
              <a:rPr lang="en-US" sz="1300" i="1" dirty="0"/>
              <a:t> will announce each candidate’s name and allow GO Team members to vote.]</a:t>
            </a:r>
            <a:r>
              <a:rPr lang="en-US" sz="1300" dirty="0"/>
              <a:t> Any abstentions? Please say abstain or raise your hand. </a:t>
            </a:r>
            <a:r>
              <a:rPr lang="en-US" sz="1300" i="1" dirty="0"/>
              <a:t>[The secretary will note how each member voted.]</a:t>
            </a:r>
            <a:endParaRPr lang="en-US" sz="1300" dirty="0"/>
          </a:p>
          <a:p>
            <a:pPr>
              <a:spcAft>
                <a:spcPts val="800"/>
              </a:spcAft>
            </a:pPr>
            <a:r>
              <a:rPr lang="en-US" sz="1300" i="1" dirty="0"/>
              <a:t>[</a:t>
            </a:r>
            <a:r>
              <a:rPr lang="en-US" sz="1300" b="1" u="sng" dirty="0">
                <a:solidFill>
                  <a:srgbClr val="0070C0"/>
                </a:solidFill>
              </a:rPr>
              <a:t>Note to Chair</a:t>
            </a:r>
            <a:r>
              <a:rPr lang="en-US" sz="1300" i="1" u="sng" dirty="0">
                <a:solidFill>
                  <a:srgbClr val="0070C0"/>
                </a:solidFill>
              </a:rPr>
              <a:t>:</a:t>
            </a:r>
            <a:r>
              <a:rPr lang="en-US" sz="1300" i="1" dirty="0"/>
              <a:t> If there is a majority winner, proceed to the below announcement. If there is no majority winner, narrow the field to the top 2 candidates and vote again. If there is a tie between 2 candidates, have additional discussion and vote again.]</a:t>
            </a:r>
            <a:endParaRPr lang="en-US" sz="1300" dirty="0"/>
          </a:p>
          <a:p>
            <a:pPr>
              <a:spcAft>
                <a:spcPts val="800"/>
              </a:spcAft>
            </a:pPr>
            <a:r>
              <a:rPr lang="en-US" sz="1300" dirty="0"/>
              <a:t>Congratulations, </a:t>
            </a:r>
            <a:r>
              <a:rPr lang="en-US" sz="1300" dirty="0">
                <a:solidFill>
                  <a:srgbClr val="0070C0"/>
                </a:solidFill>
              </a:rPr>
              <a:t>[insert winner’s name] </a:t>
            </a:r>
            <a:r>
              <a:rPr lang="en-US" sz="1300" dirty="0"/>
              <a:t>you will serve as the GO Team Chair for this school year!</a:t>
            </a:r>
          </a:p>
          <a:p>
            <a:endParaRPr lang="en-US" dirty="0"/>
          </a:p>
        </p:txBody>
      </p:sp>
      <p:sp>
        <p:nvSpPr>
          <p:cNvPr id="4" name="Slide Number Placeholder 3"/>
          <p:cNvSpPr>
            <a:spLocks noGrp="1"/>
          </p:cNvSpPr>
          <p:nvPr>
            <p:ph type="sldNum" sz="quarter" idx="5"/>
          </p:nvPr>
        </p:nvSpPr>
        <p:spPr/>
        <p:txBody>
          <a:bodyPr/>
          <a:lstStyle/>
          <a:p>
            <a:fld id="{AD5AD6E2-5CF6-4D83-A048-1577DD4C32B3}" type="slidenum">
              <a:rPr lang="en-US" smtClean="0"/>
              <a:t>11</a:t>
            </a:fld>
            <a:endParaRPr lang="en-US"/>
          </a:p>
        </p:txBody>
      </p:sp>
    </p:spTree>
    <p:extLst>
      <p:ext uri="{BB962C8B-B14F-4D97-AF65-F5344CB8AC3E}">
        <p14:creationId xmlns:p14="http://schemas.microsoft.com/office/powerpoint/2010/main" val="1953473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FA284-4AE1-DDF4-5D35-5D2C5393D6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9BDB2D-5C0D-7412-F8E9-240C80E60867}"/>
              </a:ext>
            </a:extLst>
          </p:cNvPr>
          <p:cNvSpPr>
            <a:spLocks noGrp="1" noRot="1" noChangeAspect="1"/>
          </p:cNvSpPr>
          <p:nvPr>
            <p:ph type="sldImg"/>
          </p:nvPr>
        </p:nvSpPr>
        <p:spPr>
          <a:xfrm>
            <a:off x="1376363" y="109538"/>
            <a:ext cx="4643437" cy="2611437"/>
          </a:xfrm>
        </p:spPr>
      </p:sp>
      <p:sp>
        <p:nvSpPr>
          <p:cNvPr id="3" name="Notes Placeholder 2">
            <a:extLst>
              <a:ext uri="{FF2B5EF4-FFF2-40B4-BE49-F238E27FC236}">
                <a16:creationId xmlns:a16="http://schemas.microsoft.com/office/drawing/2014/main" id="{2460AB33-741E-1563-7BC2-BBFEAFB1E1A7}"/>
              </a:ext>
            </a:extLst>
          </p:cNvPr>
          <p:cNvSpPr>
            <a:spLocks noGrp="1"/>
          </p:cNvSpPr>
          <p:nvPr>
            <p:ph type="body" idx="1"/>
          </p:nvPr>
        </p:nvSpPr>
        <p:spPr/>
        <p:txBody>
          <a:bodyPr/>
          <a:lstStyle/>
          <a:p>
            <a:pPr lvl="0"/>
            <a:endParaRPr lang="en-US" sz="1300" dirty="0"/>
          </a:p>
          <a:p>
            <a:pPr defTabSz="966612"/>
            <a:r>
              <a:rPr lang="en-US" sz="1300" dirty="0"/>
              <a:t>Now, we will elect the </a:t>
            </a:r>
            <a:r>
              <a:rPr lang="en-US" sz="1300" b="1" dirty="0"/>
              <a:t>GO Team’s Vice-Chair</a:t>
            </a:r>
            <a:r>
              <a:rPr lang="en-US" sz="1300" dirty="0"/>
              <a:t>. As a reminder, the responsibilities of the Vice-Chair include, but are not limited to </a:t>
            </a:r>
          </a:p>
          <a:p>
            <a:pPr marL="181240" indent="-181240">
              <a:buFont typeface="Arial" panose="020B0604020202020204" pitchFamily="34" charset="0"/>
              <a:buChar char="•"/>
            </a:pPr>
            <a:r>
              <a:rPr lang="en-US" sz="1300" dirty="0"/>
              <a:t>Ensuring the GO Team follows parliamentary procedure</a:t>
            </a:r>
          </a:p>
          <a:p>
            <a:pPr marL="181240" indent="-181240">
              <a:buFont typeface="Arial" panose="020B0604020202020204" pitchFamily="34" charset="0"/>
              <a:buChar char="•"/>
            </a:pPr>
            <a:r>
              <a:rPr lang="en-US" sz="1300" dirty="0"/>
              <a:t>Working with the Principal and Chair to develop meeting Agendas</a:t>
            </a:r>
          </a:p>
          <a:p>
            <a:pPr marL="181240" indent="-181240">
              <a:buFont typeface="Arial" panose="020B0604020202020204" pitchFamily="34" charset="0"/>
              <a:buChar char="•"/>
            </a:pPr>
            <a:r>
              <a:rPr lang="en-US" sz="1300" dirty="0"/>
              <a:t>Acting as Chair, if the Chair is not present.</a:t>
            </a:r>
          </a:p>
          <a:p>
            <a:r>
              <a:rPr lang="en-US" sz="1300" dirty="0"/>
              <a:t> </a:t>
            </a:r>
          </a:p>
          <a:p>
            <a:pPr>
              <a:spcAft>
                <a:spcPts val="800"/>
              </a:spcAft>
            </a:pPr>
            <a:r>
              <a:rPr lang="en-US" sz="1300" dirty="0"/>
              <a:t>I will now open the floor to receive </a:t>
            </a:r>
            <a:r>
              <a:rPr lang="en-US" sz="1300" b="1" dirty="0"/>
              <a:t>Vice-Chair </a:t>
            </a:r>
            <a:r>
              <a:rPr lang="en-US" sz="1300" dirty="0"/>
              <a:t>nominations. </a:t>
            </a:r>
            <a:r>
              <a:rPr lang="en-US" sz="1300" i="1" dirty="0"/>
              <a:t>[Secretary will record all nominations.] </a:t>
            </a:r>
            <a:endParaRPr lang="en-US" sz="1300" dirty="0"/>
          </a:p>
          <a:p>
            <a:pPr>
              <a:spcAft>
                <a:spcPts val="800"/>
              </a:spcAft>
            </a:pPr>
            <a:r>
              <a:rPr lang="en-US" sz="1300" dirty="0"/>
              <a:t>Would any of the nominees like to decline the nomination?  </a:t>
            </a:r>
            <a:r>
              <a:rPr lang="en-US" sz="1300" i="1" dirty="0"/>
              <a:t>[</a:t>
            </a:r>
            <a:r>
              <a:rPr lang="en-US" sz="1300" b="1" dirty="0"/>
              <a:t>Note to Secretary</a:t>
            </a:r>
            <a:r>
              <a:rPr lang="en-US" sz="1300" i="1" dirty="0"/>
              <a:t>: If someone declines the nomination, have the secretary write “Nomination Declined” by the nominee’s name on the minutes sheet.] </a:t>
            </a:r>
            <a:endParaRPr lang="en-US" sz="1300" dirty="0"/>
          </a:p>
          <a:p>
            <a:pPr>
              <a:spcAft>
                <a:spcPts val="800"/>
              </a:spcAft>
            </a:pPr>
            <a:r>
              <a:rPr lang="en-US" sz="1300" dirty="0"/>
              <a:t>If there are no further nominations, I will close the floor. We will begin the confirmation process.  We have </a:t>
            </a:r>
            <a:r>
              <a:rPr lang="en-US" sz="1300" dirty="0">
                <a:solidFill>
                  <a:srgbClr val="0070C0"/>
                </a:solidFill>
              </a:rPr>
              <a:t>[insert number]</a:t>
            </a:r>
            <a:r>
              <a:rPr lang="en-US" sz="1300" dirty="0"/>
              <a:t> people being considered for the Vice-Chair seat.</a:t>
            </a:r>
          </a:p>
          <a:p>
            <a:pPr>
              <a:spcAft>
                <a:spcPts val="800"/>
              </a:spcAft>
            </a:pPr>
            <a:r>
              <a:rPr lang="en-US" sz="1300" dirty="0"/>
              <a:t>The nomination(s) for Vice-Chair is/are</a:t>
            </a:r>
            <a:r>
              <a:rPr lang="en-US" sz="1300" dirty="0">
                <a:solidFill>
                  <a:srgbClr val="0070C0"/>
                </a:solidFill>
              </a:rPr>
              <a:t> [insert candidate(s)’ name(s)]</a:t>
            </a:r>
            <a:r>
              <a:rPr lang="en-US" sz="1300" dirty="0"/>
              <a:t>.</a:t>
            </a:r>
          </a:p>
          <a:p>
            <a:pPr>
              <a:spcAft>
                <a:spcPts val="800"/>
              </a:spcAft>
            </a:pPr>
            <a:r>
              <a:rPr lang="en-US" sz="1300" dirty="0"/>
              <a:t>At this time I will offer each Vice-Chair nominee an opportunity to explain why they are the best candidate for the position. Other GO Team members may ask the nominees questions before voting. </a:t>
            </a:r>
            <a:r>
              <a:rPr lang="en-US" sz="1300" i="1" dirty="0"/>
              <a:t>[Allow reasonable amount of time for the nominees to speak and the other GO Team members to ask questions.]</a:t>
            </a:r>
            <a:endParaRPr lang="en-US" sz="1300" dirty="0"/>
          </a:p>
          <a:p>
            <a:pPr>
              <a:spcAft>
                <a:spcPts val="800"/>
              </a:spcAft>
            </a:pPr>
            <a:r>
              <a:rPr lang="en-US" sz="1300" dirty="0"/>
              <a:t>Please raise your hand to vote for your choice for Vice-Chair of our GO Team </a:t>
            </a:r>
            <a:r>
              <a:rPr lang="en-US" sz="1300" i="1" dirty="0"/>
              <a:t>[</a:t>
            </a:r>
            <a:r>
              <a:rPr lang="en-US" sz="1300" dirty="0"/>
              <a:t>Chair</a:t>
            </a:r>
            <a:r>
              <a:rPr lang="en-US" sz="1300" i="1" dirty="0"/>
              <a:t> will announce each candidate’s name and allow GO Team members to vote.]</a:t>
            </a:r>
            <a:r>
              <a:rPr lang="en-US" sz="1300" dirty="0"/>
              <a:t> Any abstentions? Please say abstain or raise your hand. </a:t>
            </a:r>
            <a:r>
              <a:rPr lang="en-US" sz="1300" i="1" dirty="0"/>
              <a:t>[The secretary will note how each member voted.]</a:t>
            </a:r>
            <a:endParaRPr lang="en-US" sz="1300" dirty="0"/>
          </a:p>
          <a:p>
            <a:pPr>
              <a:spcAft>
                <a:spcPts val="800"/>
              </a:spcAft>
            </a:pPr>
            <a:r>
              <a:rPr lang="en-US" sz="1300" i="1" dirty="0"/>
              <a:t>[[</a:t>
            </a:r>
            <a:r>
              <a:rPr lang="en-US" sz="1300" b="1" u="sng" dirty="0">
                <a:solidFill>
                  <a:srgbClr val="0070C0"/>
                </a:solidFill>
              </a:rPr>
              <a:t>Note to Chair</a:t>
            </a:r>
            <a:r>
              <a:rPr lang="en-US" sz="1300" i="1" u="sng" dirty="0">
                <a:solidFill>
                  <a:srgbClr val="0070C0"/>
                </a:solidFill>
              </a:rPr>
              <a:t>:</a:t>
            </a:r>
            <a:r>
              <a:rPr lang="en-US" sz="1300" i="1" dirty="0"/>
              <a:t> If there is a majority winner, proceed to the below announcement. If there is no majority winner, narrow the field to the top 2 candidates and vote again. If there is a tie between 2 candidates, have additional discussion and vote again.]</a:t>
            </a:r>
            <a:endParaRPr lang="en-US" sz="1300" dirty="0"/>
          </a:p>
          <a:p>
            <a:pPr>
              <a:spcAft>
                <a:spcPts val="800"/>
              </a:spcAft>
            </a:pPr>
            <a:r>
              <a:rPr lang="en-US" sz="1300" dirty="0"/>
              <a:t>Congratulations, </a:t>
            </a:r>
            <a:r>
              <a:rPr lang="en-US" sz="1300" dirty="0">
                <a:solidFill>
                  <a:srgbClr val="0070C0"/>
                </a:solidFill>
              </a:rPr>
              <a:t>[insert winner’s name]</a:t>
            </a:r>
            <a:r>
              <a:rPr lang="en-US" sz="1300" dirty="0"/>
              <a:t> you will serve as the </a:t>
            </a:r>
            <a:r>
              <a:rPr lang="en-US" sz="1300" b="1" dirty="0"/>
              <a:t>GO Team Vice-Chair</a:t>
            </a:r>
            <a:r>
              <a:rPr lang="en-US" sz="1300" dirty="0"/>
              <a:t> for this school year!</a:t>
            </a:r>
          </a:p>
          <a:p>
            <a:endParaRPr lang="en-US" dirty="0"/>
          </a:p>
        </p:txBody>
      </p:sp>
      <p:sp>
        <p:nvSpPr>
          <p:cNvPr id="4" name="Slide Number Placeholder 3">
            <a:extLst>
              <a:ext uri="{FF2B5EF4-FFF2-40B4-BE49-F238E27FC236}">
                <a16:creationId xmlns:a16="http://schemas.microsoft.com/office/drawing/2014/main" id="{D5DC14B3-DCB1-85E3-269D-EF8E35372C75}"/>
              </a:ext>
            </a:extLst>
          </p:cNvPr>
          <p:cNvSpPr>
            <a:spLocks noGrp="1"/>
          </p:cNvSpPr>
          <p:nvPr>
            <p:ph type="sldNum" sz="quarter" idx="5"/>
          </p:nvPr>
        </p:nvSpPr>
        <p:spPr/>
        <p:txBody>
          <a:bodyPr/>
          <a:lstStyle/>
          <a:p>
            <a:fld id="{AD5AD6E2-5CF6-4D83-A048-1577DD4C32B3}" type="slidenum">
              <a:rPr lang="en-US" smtClean="0"/>
              <a:t>12</a:t>
            </a:fld>
            <a:endParaRPr lang="en-US"/>
          </a:p>
        </p:txBody>
      </p:sp>
    </p:spTree>
    <p:extLst>
      <p:ext uri="{BB962C8B-B14F-4D97-AF65-F5344CB8AC3E}">
        <p14:creationId xmlns:p14="http://schemas.microsoft.com/office/powerpoint/2010/main" val="974197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10408E-35FA-DD42-8CB9-DCBFB17680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635C9C-32F9-576D-DD39-3CB4316F3836}"/>
              </a:ext>
            </a:extLst>
          </p:cNvPr>
          <p:cNvSpPr>
            <a:spLocks noGrp="1" noRot="1" noChangeAspect="1"/>
          </p:cNvSpPr>
          <p:nvPr>
            <p:ph type="sldImg"/>
          </p:nvPr>
        </p:nvSpPr>
        <p:spPr>
          <a:xfrm>
            <a:off x="1376363" y="109538"/>
            <a:ext cx="4643437" cy="2611437"/>
          </a:xfrm>
        </p:spPr>
      </p:sp>
      <p:sp>
        <p:nvSpPr>
          <p:cNvPr id="3" name="Notes Placeholder 2">
            <a:extLst>
              <a:ext uri="{FF2B5EF4-FFF2-40B4-BE49-F238E27FC236}">
                <a16:creationId xmlns:a16="http://schemas.microsoft.com/office/drawing/2014/main" id="{EDEBFF65-5778-A7CA-0FE7-5C80C178DABA}"/>
              </a:ext>
            </a:extLst>
          </p:cNvPr>
          <p:cNvSpPr>
            <a:spLocks noGrp="1"/>
          </p:cNvSpPr>
          <p:nvPr>
            <p:ph type="body" idx="1"/>
          </p:nvPr>
        </p:nvSpPr>
        <p:spPr/>
        <p:txBody>
          <a:bodyPr/>
          <a:lstStyle/>
          <a:p>
            <a:pPr lvl="0"/>
            <a:r>
              <a:rPr lang="en-US" sz="1300" dirty="0"/>
              <a:t>Now, we will elect the </a:t>
            </a:r>
            <a:r>
              <a:rPr lang="en-US" sz="1300" b="1" dirty="0"/>
              <a:t>GO Team’s Secretary</a:t>
            </a:r>
            <a:r>
              <a:rPr lang="en-US" sz="1300" dirty="0"/>
              <a:t>. As a reminder, the responsibilities of the Secretary include, but are not limited to</a:t>
            </a:r>
          </a:p>
          <a:p>
            <a:pPr marL="285750" lvl="0" indent="-285750">
              <a:buFont typeface="Arial" panose="020B0604020202020204" pitchFamily="34" charset="0"/>
              <a:buChar char="•"/>
            </a:pPr>
            <a:r>
              <a:rPr lang="en-US" sz="1300" dirty="0"/>
              <a:t>Posting GO Team documents (agendas, summaries, and minutes) to the website</a:t>
            </a:r>
          </a:p>
          <a:p>
            <a:pPr marL="285750" lvl="0" indent="-285750">
              <a:buFont typeface="Arial" panose="020B0604020202020204" pitchFamily="34" charset="0"/>
              <a:buChar char="•"/>
            </a:pPr>
            <a:r>
              <a:rPr lang="en-US" sz="1300" dirty="0"/>
              <a:t>Taking minutes at GO Team meetings</a:t>
            </a:r>
          </a:p>
          <a:p>
            <a:pPr marL="285750" lvl="0" indent="-285750">
              <a:buFont typeface="Arial" panose="020B0604020202020204" pitchFamily="34" charset="0"/>
              <a:buChar char="•"/>
            </a:pPr>
            <a:r>
              <a:rPr lang="en-US" sz="1300" dirty="0"/>
              <a:t>Ensuring the GO Team is in compliance with Georgia Open Meeting Laws</a:t>
            </a:r>
          </a:p>
          <a:p>
            <a:r>
              <a:rPr lang="en-US" sz="1300" dirty="0"/>
              <a:t> </a:t>
            </a:r>
          </a:p>
          <a:p>
            <a:pPr>
              <a:spcAft>
                <a:spcPts val="800"/>
              </a:spcAft>
            </a:pPr>
            <a:r>
              <a:rPr lang="en-US" sz="1300" dirty="0"/>
              <a:t>I will now open the floor to receive </a:t>
            </a:r>
            <a:r>
              <a:rPr lang="en-US" sz="1300" b="1" dirty="0"/>
              <a:t>Secretary </a:t>
            </a:r>
            <a:r>
              <a:rPr lang="en-US" sz="1300" dirty="0"/>
              <a:t>nominations. </a:t>
            </a:r>
            <a:r>
              <a:rPr lang="en-US" sz="1300" i="1" dirty="0"/>
              <a:t>[Secretary will record all nominations.] </a:t>
            </a:r>
            <a:endParaRPr lang="en-US" sz="1300" dirty="0"/>
          </a:p>
          <a:p>
            <a:pPr>
              <a:spcAft>
                <a:spcPts val="800"/>
              </a:spcAft>
            </a:pPr>
            <a:r>
              <a:rPr lang="en-US" sz="1300" dirty="0"/>
              <a:t>Would any of the nominees like to decline the nomination?  </a:t>
            </a:r>
            <a:r>
              <a:rPr lang="en-US" sz="1300" i="1" dirty="0"/>
              <a:t>[</a:t>
            </a:r>
            <a:r>
              <a:rPr lang="en-US" sz="1300" b="1" dirty="0"/>
              <a:t>Note to Secretary</a:t>
            </a:r>
            <a:r>
              <a:rPr lang="en-US" sz="1300" i="1" dirty="0"/>
              <a:t>: If someone declines the nomination, have the secretary write “Nomination Declined” by the nominee’s name on the minutes sheet.]</a:t>
            </a:r>
            <a:endParaRPr lang="en-US" sz="1300" dirty="0"/>
          </a:p>
          <a:p>
            <a:pPr>
              <a:spcAft>
                <a:spcPts val="800"/>
              </a:spcAft>
            </a:pPr>
            <a:r>
              <a:rPr lang="en-US" sz="1300" dirty="0"/>
              <a:t>If there are no further nominations, I will close the floor. We will begin the confirmation process.  We have</a:t>
            </a:r>
            <a:r>
              <a:rPr lang="en-US" sz="1300" dirty="0">
                <a:solidFill>
                  <a:srgbClr val="0070C0"/>
                </a:solidFill>
              </a:rPr>
              <a:t> [insert number] </a:t>
            </a:r>
            <a:r>
              <a:rPr lang="en-US" sz="1300" dirty="0"/>
              <a:t>people being considered for the Secretary seat.</a:t>
            </a:r>
          </a:p>
          <a:p>
            <a:pPr>
              <a:spcAft>
                <a:spcPts val="800"/>
              </a:spcAft>
            </a:pPr>
            <a:r>
              <a:rPr lang="en-US" sz="1300" dirty="0"/>
              <a:t>The nomination(s) for Secretary is/are </a:t>
            </a:r>
            <a:r>
              <a:rPr lang="en-US" sz="1300" dirty="0">
                <a:solidFill>
                  <a:srgbClr val="0070C0"/>
                </a:solidFill>
              </a:rPr>
              <a:t>[insert candidate(s)’ name(s)]</a:t>
            </a:r>
            <a:r>
              <a:rPr lang="en-US" sz="1300" dirty="0"/>
              <a:t>.</a:t>
            </a:r>
          </a:p>
          <a:p>
            <a:pPr>
              <a:spcAft>
                <a:spcPts val="800"/>
              </a:spcAft>
            </a:pPr>
            <a:r>
              <a:rPr lang="en-US" sz="1300" dirty="0"/>
              <a:t>At this time I will offer each Secretary nominee an opportunity to explain why they are the best candidate for the position. Other GO Team members may ask the nominees questions before voting. </a:t>
            </a:r>
            <a:r>
              <a:rPr lang="en-US" sz="1300" i="1" dirty="0"/>
              <a:t>[Allow reasonable amount of time for the nominees to speak and the other GO Team members to ask questions.]</a:t>
            </a:r>
            <a:endParaRPr lang="en-US" sz="1300" dirty="0"/>
          </a:p>
          <a:p>
            <a:pPr>
              <a:spcAft>
                <a:spcPts val="800"/>
              </a:spcAft>
            </a:pPr>
            <a:r>
              <a:rPr lang="en-US" sz="1300" dirty="0"/>
              <a:t>Please raise your hand to vote for your choice for Secretary of our GO Team </a:t>
            </a:r>
            <a:r>
              <a:rPr lang="en-US" sz="1300" i="1" dirty="0"/>
              <a:t>[</a:t>
            </a:r>
            <a:r>
              <a:rPr lang="en-US" sz="1300" dirty="0"/>
              <a:t>Chair</a:t>
            </a:r>
            <a:r>
              <a:rPr lang="en-US" sz="1300" i="1" dirty="0"/>
              <a:t> will announce each candidate’s name and allow GO Team members to vote.]</a:t>
            </a:r>
            <a:r>
              <a:rPr lang="en-US" sz="1300" dirty="0"/>
              <a:t> Any abstentions? Please say abstain or raise your hand. </a:t>
            </a:r>
            <a:r>
              <a:rPr lang="en-US" sz="1300" i="1" dirty="0"/>
              <a:t>[The secretary will note how each member voted.]</a:t>
            </a:r>
            <a:endParaRPr lang="en-US" sz="1300" dirty="0"/>
          </a:p>
          <a:p>
            <a:pPr>
              <a:spcAft>
                <a:spcPts val="800"/>
              </a:spcAft>
            </a:pPr>
            <a:r>
              <a:rPr lang="en-US" sz="1300" i="1" dirty="0"/>
              <a:t>[[</a:t>
            </a:r>
            <a:r>
              <a:rPr lang="en-US" sz="1300" b="1" u="sng" dirty="0">
                <a:solidFill>
                  <a:srgbClr val="0070C0"/>
                </a:solidFill>
              </a:rPr>
              <a:t>Note to Chair</a:t>
            </a:r>
            <a:r>
              <a:rPr lang="en-US" sz="1300" i="1" u="sng" dirty="0">
                <a:solidFill>
                  <a:srgbClr val="0070C0"/>
                </a:solidFill>
              </a:rPr>
              <a:t>:</a:t>
            </a:r>
            <a:r>
              <a:rPr lang="en-US" sz="1300" i="1" dirty="0"/>
              <a:t> If there is a majority winner, proceed to the below announcement. If there is no majority winner, narrow the field to the top 2 candidates and vote again. If there is a tie between 2 candidates, have additional discussion and vote again.]</a:t>
            </a:r>
            <a:endParaRPr lang="en-US" sz="1300" dirty="0"/>
          </a:p>
          <a:p>
            <a:pPr>
              <a:spcAft>
                <a:spcPts val="800"/>
              </a:spcAft>
            </a:pPr>
            <a:r>
              <a:rPr lang="en-US" sz="1300" dirty="0"/>
              <a:t>Congratulations, </a:t>
            </a:r>
            <a:r>
              <a:rPr lang="en-US" sz="1300" dirty="0">
                <a:solidFill>
                  <a:srgbClr val="0070C0"/>
                </a:solidFill>
              </a:rPr>
              <a:t>[insert winner’s name]</a:t>
            </a:r>
            <a:r>
              <a:rPr lang="en-US" sz="1300" dirty="0"/>
              <a:t> you will serve as the </a:t>
            </a:r>
            <a:r>
              <a:rPr lang="en-US" sz="1300" b="1" dirty="0"/>
              <a:t>GO Team Secretary</a:t>
            </a:r>
            <a:r>
              <a:rPr lang="en-US" sz="1300" dirty="0"/>
              <a:t> for this school year!</a:t>
            </a:r>
          </a:p>
        </p:txBody>
      </p:sp>
      <p:sp>
        <p:nvSpPr>
          <p:cNvPr id="4" name="Slide Number Placeholder 3">
            <a:extLst>
              <a:ext uri="{FF2B5EF4-FFF2-40B4-BE49-F238E27FC236}">
                <a16:creationId xmlns:a16="http://schemas.microsoft.com/office/drawing/2014/main" id="{FABCC7EE-BE92-EA36-5150-5E1AE8241CF2}"/>
              </a:ext>
            </a:extLst>
          </p:cNvPr>
          <p:cNvSpPr>
            <a:spLocks noGrp="1"/>
          </p:cNvSpPr>
          <p:nvPr>
            <p:ph type="sldNum" sz="quarter" idx="5"/>
          </p:nvPr>
        </p:nvSpPr>
        <p:spPr/>
        <p:txBody>
          <a:bodyPr/>
          <a:lstStyle/>
          <a:p>
            <a:fld id="{AD5AD6E2-5CF6-4D83-A048-1577DD4C32B3}" type="slidenum">
              <a:rPr lang="en-US" smtClean="0"/>
              <a:t>13</a:t>
            </a:fld>
            <a:endParaRPr lang="en-US"/>
          </a:p>
        </p:txBody>
      </p:sp>
    </p:spTree>
    <p:extLst>
      <p:ext uri="{BB962C8B-B14F-4D97-AF65-F5344CB8AC3E}">
        <p14:creationId xmlns:p14="http://schemas.microsoft.com/office/powerpoint/2010/main" val="1049250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9B9F1-30F2-73A2-4CD8-4F9D002EC6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294D5A-7BA4-631D-5D54-439C57B32897}"/>
              </a:ext>
            </a:extLst>
          </p:cNvPr>
          <p:cNvSpPr>
            <a:spLocks noGrp="1" noRot="1" noChangeAspect="1"/>
          </p:cNvSpPr>
          <p:nvPr>
            <p:ph type="sldImg"/>
          </p:nvPr>
        </p:nvSpPr>
        <p:spPr>
          <a:xfrm>
            <a:off x="1376363" y="109538"/>
            <a:ext cx="4643437" cy="2611437"/>
          </a:xfrm>
        </p:spPr>
      </p:sp>
      <p:sp>
        <p:nvSpPr>
          <p:cNvPr id="3" name="Notes Placeholder 2">
            <a:extLst>
              <a:ext uri="{FF2B5EF4-FFF2-40B4-BE49-F238E27FC236}">
                <a16:creationId xmlns:a16="http://schemas.microsoft.com/office/drawing/2014/main" id="{B2923FC6-85F6-4160-B860-3F75BDE24B74}"/>
              </a:ext>
            </a:extLst>
          </p:cNvPr>
          <p:cNvSpPr>
            <a:spLocks noGrp="1"/>
          </p:cNvSpPr>
          <p:nvPr>
            <p:ph type="body" idx="1"/>
          </p:nvPr>
        </p:nvSpPr>
        <p:spPr/>
        <p:txBody>
          <a:bodyPr/>
          <a:lstStyle/>
          <a:p>
            <a:pPr lvl="0"/>
            <a:r>
              <a:rPr lang="en-US" sz="1300" dirty="0"/>
              <a:t>Now, we will elect the </a:t>
            </a:r>
            <a:r>
              <a:rPr lang="en-US" sz="1300" b="1" dirty="0"/>
              <a:t>GO Team’s Cluster Representative</a:t>
            </a:r>
            <a:r>
              <a:rPr lang="en-US" sz="1300" dirty="0"/>
              <a:t>. Cluster Representatives may also hold an officer position (Chair, Vice-Chair, or Secretary). As a reminder, the responsibilities of the Cluster Representative include, but are not limited to</a:t>
            </a:r>
          </a:p>
          <a:p>
            <a:pPr marL="181240" indent="-181240">
              <a:buFont typeface="Arial" panose="020B0604020202020204" pitchFamily="34" charset="0"/>
              <a:buChar char="•"/>
            </a:pPr>
            <a:r>
              <a:rPr lang="en-US" sz="1300" dirty="0"/>
              <a:t>Attending all Cluster Advisory Team (CAT) meetings (approximately 3)</a:t>
            </a:r>
          </a:p>
          <a:p>
            <a:pPr marL="181240" indent="-181240">
              <a:buFont typeface="Arial" panose="020B0604020202020204" pitchFamily="34" charset="0"/>
              <a:buChar char="•"/>
            </a:pPr>
            <a:r>
              <a:rPr lang="en-US" sz="1300" dirty="0"/>
              <a:t>Reporting back to the GO Team on the CAT meetings</a:t>
            </a:r>
          </a:p>
          <a:p>
            <a:r>
              <a:rPr lang="en-US" sz="1300" dirty="0"/>
              <a:t> </a:t>
            </a:r>
          </a:p>
          <a:p>
            <a:pPr>
              <a:spcAft>
                <a:spcPts val="600"/>
              </a:spcAft>
            </a:pPr>
            <a:r>
              <a:rPr lang="en-US" sz="1300" dirty="0"/>
              <a:t>I will now open the floor to receive </a:t>
            </a:r>
            <a:r>
              <a:rPr lang="en-US" sz="1300" b="1" dirty="0"/>
              <a:t>Cluster Representative </a:t>
            </a:r>
            <a:r>
              <a:rPr lang="en-US" sz="1300" dirty="0"/>
              <a:t>nominations. </a:t>
            </a:r>
            <a:r>
              <a:rPr lang="en-US" sz="1300" i="1" dirty="0"/>
              <a:t>[Secretary will record all nominations.] </a:t>
            </a:r>
            <a:endParaRPr lang="en-US" sz="1300" dirty="0"/>
          </a:p>
          <a:p>
            <a:pPr>
              <a:spcAft>
                <a:spcPts val="600"/>
              </a:spcAft>
            </a:pPr>
            <a:r>
              <a:rPr lang="en-US" sz="1300" dirty="0"/>
              <a:t>Would any of the nominees like to decline the nomination? </a:t>
            </a:r>
            <a:r>
              <a:rPr lang="en-US" sz="1300" i="1" dirty="0"/>
              <a:t>[</a:t>
            </a:r>
            <a:r>
              <a:rPr lang="en-US" sz="1300" b="1" dirty="0"/>
              <a:t>Note to Secretary</a:t>
            </a:r>
            <a:r>
              <a:rPr lang="en-US" sz="1300" i="1" dirty="0"/>
              <a:t>: If someone declines the nomination, have the secretary write “Nomination Declined” by the nominee’s name on the minutes sheet.] </a:t>
            </a:r>
            <a:endParaRPr lang="en-US" sz="1300" dirty="0"/>
          </a:p>
          <a:p>
            <a:pPr>
              <a:spcAft>
                <a:spcPts val="600"/>
              </a:spcAft>
            </a:pPr>
            <a:r>
              <a:rPr lang="en-US" sz="1300" dirty="0"/>
              <a:t>If there are no further nominations, I will close the floor. We will begin the confirmation process.  We have </a:t>
            </a:r>
            <a:r>
              <a:rPr lang="en-US" sz="1300" dirty="0">
                <a:solidFill>
                  <a:srgbClr val="0070C0"/>
                </a:solidFill>
              </a:rPr>
              <a:t>[insert number]</a:t>
            </a:r>
            <a:r>
              <a:rPr lang="en-US" sz="1300" dirty="0">
                <a:solidFill>
                  <a:schemeClr val="accent4"/>
                </a:solidFill>
              </a:rPr>
              <a:t> </a:t>
            </a:r>
            <a:r>
              <a:rPr lang="en-US" sz="1300" dirty="0"/>
              <a:t>people being considered for the Cluster Representative seat.</a:t>
            </a:r>
          </a:p>
          <a:p>
            <a:pPr>
              <a:spcAft>
                <a:spcPts val="600"/>
              </a:spcAft>
            </a:pPr>
            <a:r>
              <a:rPr lang="en-US" sz="1300" dirty="0"/>
              <a:t>The nomination(s) for Cluster Representative is/are</a:t>
            </a:r>
            <a:r>
              <a:rPr lang="en-US" sz="1300" dirty="0">
                <a:solidFill>
                  <a:srgbClr val="0070C0"/>
                </a:solidFill>
              </a:rPr>
              <a:t> [insert candidate(s)’ name(s)]</a:t>
            </a:r>
            <a:r>
              <a:rPr lang="en-US" sz="1300" dirty="0"/>
              <a:t>.</a:t>
            </a:r>
          </a:p>
          <a:p>
            <a:pPr>
              <a:spcAft>
                <a:spcPts val="600"/>
              </a:spcAft>
            </a:pPr>
            <a:r>
              <a:rPr lang="en-US" sz="1300" dirty="0"/>
              <a:t>At this time I will offer each Cluster Representative nominee an opportunity to explain why they are the best candidate for the position. Other GO Team members may ask the nominees questions before voting. </a:t>
            </a:r>
            <a:r>
              <a:rPr lang="en-US" sz="1300" i="1" dirty="0"/>
              <a:t>[Allow reasonable amount of time for the nominees to speak and the other GO Team members to ask questions.]</a:t>
            </a:r>
            <a:endParaRPr lang="en-US" sz="1300" dirty="0"/>
          </a:p>
          <a:p>
            <a:pPr>
              <a:spcAft>
                <a:spcPts val="600"/>
              </a:spcAft>
            </a:pPr>
            <a:r>
              <a:rPr lang="en-US" sz="1300" dirty="0"/>
              <a:t>Please raise your hand to vote for your choice for Cluster Representative of our GO Team </a:t>
            </a:r>
            <a:r>
              <a:rPr lang="en-US" sz="1300" i="1" dirty="0"/>
              <a:t>[</a:t>
            </a:r>
            <a:r>
              <a:rPr lang="en-US" sz="1300" dirty="0"/>
              <a:t>Chair</a:t>
            </a:r>
            <a:r>
              <a:rPr lang="en-US" sz="1300" i="1" dirty="0"/>
              <a:t> will announce each candidate’s name and allow GO Team members to vote.]</a:t>
            </a:r>
            <a:r>
              <a:rPr lang="en-US" sz="1300" dirty="0"/>
              <a:t> Any abstentions? Please say abstain or raise your hand. </a:t>
            </a:r>
            <a:r>
              <a:rPr lang="en-US" sz="1300" i="1" dirty="0"/>
              <a:t>[The secretary will note how each member voted.]</a:t>
            </a:r>
            <a:endParaRPr lang="en-US" sz="1300" dirty="0"/>
          </a:p>
          <a:p>
            <a:pPr>
              <a:spcAft>
                <a:spcPts val="600"/>
              </a:spcAft>
            </a:pPr>
            <a:r>
              <a:rPr lang="en-US" sz="1300" i="1" dirty="0"/>
              <a:t>[</a:t>
            </a:r>
            <a:r>
              <a:rPr lang="en-US" sz="1300" b="1" u="sng" dirty="0">
                <a:solidFill>
                  <a:srgbClr val="0070C0"/>
                </a:solidFill>
              </a:rPr>
              <a:t>Note to Chair</a:t>
            </a:r>
            <a:r>
              <a:rPr lang="en-US" sz="1300" i="1" dirty="0"/>
              <a:t>: If there is a majority winner, proceed to the below announcement. If there is no majority winner, narrow the field to the top 2 candidates and vote again. If there is a tie between 2 candidates, have additional discussion and vote again.]</a:t>
            </a:r>
            <a:endParaRPr lang="en-US" sz="1300" dirty="0"/>
          </a:p>
          <a:p>
            <a:pPr>
              <a:spcAft>
                <a:spcPts val="600"/>
              </a:spcAft>
            </a:pPr>
            <a:r>
              <a:rPr lang="en-US" sz="1300" dirty="0"/>
              <a:t>Congratulations,</a:t>
            </a:r>
            <a:r>
              <a:rPr lang="en-US" sz="1300" dirty="0">
                <a:solidFill>
                  <a:srgbClr val="0070C0"/>
                </a:solidFill>
              </a:rPr>
              <a:t> [insert winner’s name]</a:t>
            </a:r>
            <a:r>
              <a:rPr lang="en-US" sz="1300" dirty="0"/>
              <a:t> you will serve as the </a:t>
            </a:r>
            <a:r>
              <a:rPr lang="en-US" sz="1300" b="1" dirty="0"/>
              <a:t>GO Team Cluster Representative</a:t>
            </a:r>
            <a:r>
              <a:rPr lang="en-US" sz="1300" dirty="0"/>
              <a:t> for this school year!</a:t>
            </a:r>
          </a:p>
        </p:txBody>
      </p:sp>
      <p:sp>
        <p:nvSpPr>
          <p:cNvPr id="4" name="Slide Number Placeholder 3">
            <a:extLst>
              <a:ext uri="{FF2B5EF4-FFF2-40B4-BE49-F238E27FC236}">
                <a16:creationId xmlns:a16="http://schemas.microsoft.com/office/drawing/2014/main" id="{096CA6BE-A0EC-DA62-D264-B2789963EEC2}"/>
              </a:ext>
            </a:extLst>
          </p:cNvPr>
          <p:cNvSpPr>
            <a:spLocks noGrp="1"/>
          </p:cNvSpPr>
          <p:nvPr>
            <p:ph type="sldNum" sz="quarter" idx="5"/>
          </p:nvPr>
        </p:nvSpPr>
        <p:spPr/>
        <p:txBody>
          <a:bodyPr/>
          <a:lstStyle/>
          <a:p>
            <a:fld id="{AD5AD6E2-5CF6-4D83-A048-1577DD4C32B3}" type="slidenum">
              <a:rPr lang="en-US" smtClean="0"/>
              <a:t>14</a:t>
            </a:fld>
            <a:endParaRPr lang="en-US"/>
          </a:p>
        </p:txBody>
      </p:sp>
    </p:spTree>
    <p:extLst>
      <p:ext uri="{BB962C8B-B14F-4D97-AF65-F5344CB8AC3E}">
        <p14:creationId xmlns:p14="http://schemas.microsoft.com/office/powerpoint/2010/main" val="1483173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6363" y="109538"/>
            <a:ext cx="4643437" cy="2611437"/>
          </a:xfrm>
        </p:spPr>
      </p:sp>
      <p:sp>
        <p:nvSpPr>
          <p:cNvPr id="3" name="Notes Placeholder 2"/>
          <p:cNvSpPr>
            <a:spLocks noGrp="1"/>
          </p:cNvSpPr>
          <p:nvPr>
            <p:ph type="body" idx="1"/>
          </p:nvPr>
        </p:nvSpPr>
        <p:spPr/>
        <p:txBody>
          <a:bodyPr/>
          <a:lstStyle/>
          <a:p>
            <a:endParaRPr lang="en-US" sz="1400" dirty="0"/>
          </a:p>
          <a:p>
            <a:r>
              <a:rPr lang="en-US" sz="1400" dirty="0"/>
              <a:t>We will now move to our next item of business in reviewing and updating or confirming our GO Team’s </a:t>
            </a:r>
            <a:r>
              <a:rPr lang="en-US" sz="1400" b="1" dirty="0"/>
              <a:t>Public Comment Protocol</a:t>
            </a:r>
            <a:r>
              <a:rPr lang="en-US" sz="1400" dirty="0"/>
              <a:t>. Public comment opportunities are available for GO Teams to hear from interested members of the community. </a:t>
            </a:r>
          </a:p>
          <a:p>
            <a:endParaRPr lang="en-US" sz="1400" dirty="0"/>
          </a:p>
          <a:p>
            <a:r>
              <a:rPr lang="en-US" sz="1400" dirty="0"/>
              <a:t>From Section 3.4 of the GO Team</a:t>
            </a:r>
            <a:r>
              <a:rPr lang="en-US" sz="1400" u="sng" dirty="0"/>
              <a:t> </a:t>
            </a:r>
            <a:r>
              <a:rPr lang="en-US" sz="1400" dirty="0"/>
              <a:t>Handbook:</a:t>
            </a:r>
          </a:p>
          <a:p>
            <a:pPr marL="181240" indent="-181240">
              <a:buFont typeface="Arial" panose="020B0604020202020204" pitchFamily="34" charset="0"/>
              <a:buChar char="•"/>
            </a:pPr>
            <a:r>
              <a:rPr lang="en-US" sz="1400" dirty="0"/>
              <a:t>Opportunities for public comment </a:t>
            </a:r>
            <a:r>
              <a:rPr lang="en-US" sz="1400" b="1" dirty="0"/>
              <a:t>shall</a:t>
            </a:r>
            <a:r>
              <a:rPr lang="en-US" sz="1400" dirty="0"/>
              <a:t> be provided at least four (4) times in a school/fiscal year and noted on the GO Team’s webpage and meeting agenda;</a:t>
            </a:r>
          </a:p>
          <a:p>
            <a:pPr marL="181240" indent="-181240">
              <a:buFont typeface="Arial" panose="020B0604020202020204" pitchFamily="34" charset="0"/>
              <a:buChar char="•"/>
            </a:pPr>
            <a:r>
              <a:rPr lang="en-US" sz="1400" dirty="0"/>
              <a:t>GO Team members will </a:t>
            </a:r>
            <a:r>
              <a:rPr lang="en-US" sz="1400" b="1" dirty="0"/>
              <a:t>not</a:t>
            </a:r>
            <a:r>
              <a:rPr lang="en-US" sz="1400" dirty="0"/>
              <a:t> provide responses or engage in direct conversation during public comment;</a:t>
            </a:r>
          </a:p>
          <a:p>
            <a:pPr marL="181240" indent="-181240">
              <a:buFont typeface="Arial" panose="020B0604020202020204" pitchFamily="34" charset="0"/>
              <a:buChar char="•"/>
            </a:pPr>
            <a:r>
              <a:rPr lang="en-US" sz="1400" dirty="0"/>
              <a:t>Each GO Team will determine a consistent method for receiving public comments and for parents and other citizens to sign up to address the team;</a:t>
            </a:r>
          </a:p>
          <a:p>
            <a:pPr marL="181240" indent="-181240">
              <a:buFont typeface="Arial" panose="020B0604020202020204" pitchFamily="34" charset="0"/>
              <a:buChar char="•"/>
            </a:pPr>
            <a:r>
              <a:rPr lang="en-US" sz="1400" b="1" dirty="0"/>
              <a:t>At least 20 minutes</a:t>
            </a:r>
            <a:r>
              <a:rPr lang="en-US" sz="1400" dirty="0"/>
              <a:t> of time will be allotted for the public to make comments at meetings where public comment is permitted; and </a:t>
            </a:r>
          </a:p>
          <a:p>
            <a:pPr marL="181240" indent="-181240">
              <a:buFont typeface="Arial" panose="020B0604020202020204" pitchFamily="34" charset="0"/>
              <a:buChar char="•"/>
            </a:pPr>
            <a:r>
              <a:rPr lang="en-US" sz="1400" dirty="0"/>
              <a:t>The public will receive at least 2 business days’ notice of the Public Comment Protocol. </a:t>
            </a:r>
          </a:p>
          <a:p>
            <a:endParaRPr lang="en-US" sz="1400" dirty="0"/>
          </a:p>
        </p:txBody>
      </p:sp>
      <p:sp>
        <p:nvSpPr>
          <p:cNvPr id="4" name="Slide Number Placeholder 3"/>
          <p:cNvSpPr>
            <a:spLocks noGrp="1"/>
          </p:cNvSpPr>
          <p:nvPr>
            <p:ph type="sldNum" sz="quarter" idx="5"/>
          </p:nvPr>
        </p:nvSpPr>
        <p:spPr/>
        <p:txBody>
          <a:bodyPr/>
          <a:lstStyle/>
          <a:p>
            <a:fld id="{AD5AD6E2-5CF6-4D83-A048-1577DD4C32B3}" type="slidenum">
              <a:rPr lang="en-US" smtClean="0"/>
              <a:t>15</a:t>
            </a:fld>
            <a:endParaRPr lang="en-US"/>
          </a:p>
        </p:txBody>
      </p:sp>
    </p:spTree>
    <p:extLst>
      <p:ext uri="{BB962C8B-B14F-4D97-AF65-F5344CB8AC3E}">
        <p14:creationId xmlns:p14="http://schemas.microsoft.com/office/powerpoint/2010/main" val="4014132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00FC64-21D2-37B5-EA2C-B16F517B65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B1CC48-8B1E-9225-A7D6-891D7F23E41A}"/>
              </a:ext>
            </a:extLst>
          </p:cNvPr>
          <p:cNvSpPr>
            <a:spLocks noGrp="1" noRot="1" noChangeAspect="1"/>
          </p:cNvSpPr>
          <p:nvPr>
            <p:ph type="sldImg"/>
          </p:nvPr>
        </p:nvSpPr>
        <p:spPr>
          <a:xfrm>
            <a:off x="1376363" y="109538"/>
            <a:ext cx="4643437" cy="2611437"/>
          </a:xfrm>
        </p:spPr>
      </p:sp>
      <p:sp>
        <p:nvSpPr>
          <p:cNvPr id="3" name="Notes Placeholder 2">
            <a:extLst>
              <a:ext uri="{FF2B5EF4-FFF2-40B4-BE49-F238E27FC236}">
                <a16:creationId xmlns:a16="http://schemas.microsoft.com/office/drawing/2014/main" id="{093BF0DE-6A4E-0AE0-CF27-E07F9DC675BF}"/>
              </a:ext>
            </a:extLst>
          </p:cNvPr>
          <p:cNvSpPr>
            <a:spLocks noGrp="1"/>
          </p:cNvSpPr>
          <p:nvPr>
            <p:ph type="body" idx="1"/>
          </p:nvPr>
        </p:nvSpPr>
        <p:spPr/>
        <p:txBody>
          <a:bodyPr/>
          <a:lstStyle/>
          <a:p>
            <a:endParaRPr lang="en-US" sz="1300" dirty="0"/>
          </a:p>
          <a:p>
            <a:r>
              <a:rPr lang="en-US" sz="1300" dirty="0"/>
              <a:t>Please take a moment to review our current public comment protocol and information. Are there any recommendations for updates or changes to our Public Comment Protocol?</a:t>
            </a:r>
            <a:r>
              <a:rPr lang="en-US" sz="1300" i="1" dirty="0">
                <a:solidFill>
                  <a:srgbClr val="0070C0"/>
                </a:solidFill>
              </a:rPr>
              <a:t> </a:t>
            </a:r>
            <a:r>
              <a:rPr lang="en-US" sz="1300" b="1" i="1" dirty="0">
                <a:solidFill>
                  <a:srgbClr val="0070C0"/>
                </a:solidFill>
              </a:rPr>
              <a:t>[</a:t>
            </a:r>
            <a:r>
              <a:rPr lang="en-US" sz="1300" b="1" i="1" u="sng" dirty="0">
                <a:solidFill>
                  <a:srgbClr val="0070C0"/>
                </a:solidFill>
              </a:rPr>
              <a:t>NOTE</a:t>
            </a:r>
            <a:r>
              <a:rPr lang="en-US" sz="1300" i="1" dirty="0">
                <a:solidFill>
                  <a:srgbClr val="0070C0"/>
                </a:solidFill>
              </a:rPr>
              <a:t>: Your GO Team may vote to leave the Public Comment Protocol unchanged.]</a:t>
            </a:r>
          </a:p>
          <a:p>
            <a:endParaRPr lang="en-US" i="1" dirty="0"/>
          </a:p>
          <a:p>
            <a:r>
              <a:rPr lang="en-US" dirty="0"/>
              <a:t>Some tips for Public Comment Protocol (</a:t>
            </a:r>
            <a:r>
              <a:rPr lang="en-US" i="1" dirty="0"/>
              <a:t>from the </a:t>
            </a:r>
            <a:r>
              <a:rPr lang="en-US" i="1" u="sng" dirty="0"/>
              <a:t>GO Team Handbook</a:t>
            </a:r>
            <a:r>
              <a:rPr lang="en-US" dirty="0"/>
              <a:t>):</a:t>
            </a:r>
          </a:p>
          <a:p>
            <a:pPr marL="241653" indent="-241653">
              <a:buFont typeface="+mj-lt"/>
              <a:buAutoNum type="arabicPeriod"/>
            </a:pPr>
            <a:r>
              <a:rPr lang="en-US" dirty="0"/>
              <a:t>The GO Team is not required to schedule time for Public Comment at every meeting.</a:t>
            </a:r>
          </a:p>
          <a:p>
            <a:pPr marL="241653" indent="-241653">
              <a:buFont typeface="+mj-lt"/>
              <a:buAutoNum type="arabicPeriod"/>
            </a:pPr>
            <a:r>
              <a:rPr lang="en-US" dirty="0"/>
              <a:t>Public Comment should be scheduled for major action items (items that need a GO Team vote) that will require public input or need public buy-in.</a:t>
            </a:r>
          </a:p>
          <a:p>
            <a:pPr marL="241653" indent="-241653">
              <a:buFont typeface="+mj-lt"/>
              <a:buAutoNum type="arabicPeriod"/>
            </a:pPr>
            <a:r>
              <a:rPr lang="en-US" dirty="0"/>
              <a:t>Consider the schedule of the school community for those meetings that do allow Public Comment in order to give your community the chance to participate. </a:t>
            </a:r>
          </a:p>
          <a:p>
            <a:pPr marL="241653" indent="-241653">
              <a:buFont typeface="+mj-lt"/>
              <a:buAutoNum type="arabicPeriod"/>
            </a:pPr>
            <a:r>
              <a:rPr lang="en-US" dirty="0"/>
              <a:t>Set a specific time for your Public Comment period. For example, you could allot a 20-minute segment on the agenda for Public Comment and allow each member of the public to have 2 minutes to speak during that segment.</a:t>
            </a:r>
          </a:p>
          <a:p>
            <a:pPr marL="241653" indent="-241653">
              <a:buFont typeface="+mj-lt"/>
              <a:buAutoNum type="arabicPeriod"/>
            </a:pPr>
            <a:r>
              <a:rPr lang="en-US" dirty="0"/>
              <a:t>Post a clear process for how individuals sign-up or indicate they wish to speak. </a:t>
            </a:r>
          </a:p>
          <a:p>
            <a:pPr marL="241653" indent="-241653">
              <a:buFont typeface="+mj-lt"/>
              <a:buAutoNum type="arabicPeriod"/>
            </a:pPr>
            <a:r>
              <a:rPr lang="en-US" dirty="0"/>
              <a:t>GO Team members should not respond during the Public Comment period. The Public Comment period is designed to gain input from the public – not for immediate responses by the GO Team to the public comment presented. The GO Team should listen attentively to all comments and take the summation of the comments into consideration when making decisions.</a:t>
            </a:r>
          </a:p>
          <a:p>
            <a:pPr marL="241653" indent="-241653">
              <a:buFont typeface="+mj-lt"/>
              <a:buAutoNum type="arabicPeriod"/>
            </a:pPr>
            <a:r>
              <a:rPr lang="en-US" dirty="0"/>
              <a:t>Remind the public that a scheduled Public Comment period on the agenda is not the only means for providing input. If there are urgent matters that need the GO Team’s attention, the school can organize Information Sessions or the GO Team can schedule separate Public Comment meetings to gather that information from stakeholders.</a:t>
            </a:r>
          </a:p>
          <a:p>
            <a:endParaRPr lang="en-US" i="1" dirty="0"/>
          </a:p>
          <a:p>
            <a:r>
              <a:rPr lang="en-US" b="1" dirty="0"/>
              <a:t>GO Team discusses and potentially updates the team’s public comment protocol.</a:t>
            </a:r>
            <a:endParaRPr lang="en-US" sz="1300" b="1" dirty="0"/>
          </a:p>
          <a:p>
            <a:endParaRPr lang="en-US" sz="1300" dirty="0"/>
          </a:p>
          <a:p>
            <a:r>
              <a:rPr lang="en-US" sz="1300" dirty="0"/>
              <a:t>May I have a motion to adopt this Public Comment Protocol? A second? All in favor, please say aye or raise your hand. All opposed, please say nay or raise your hand.  Any abstentions? Please say abstain or raise your hand. </a:t>
            </a:r>
          </a:p>
          <a:p>
            <a:endParaRPr lang="en-US" sz="1300" i="1" dirty="0"/>
          </a:p>
          <a:p>
            <a:r>
              <a:rPr lang="en-US" sz="1300" i="1" dirty="0"/>
              <a:t>[The secretary will note who made the motion, who seconded, and how each member voted in the minutes. The secretary will also record the approved Public Comment format in the minutes.]</a:t>
            </a:r>
            <a:endParaRPr lang="en-US" sz="1300" dirty="0"/>
          </a:p>
          <a:p>
            <a:r>
              <a:rPr lang="en-US" sz="1300" i="1" dirty="0"/>
              <a:t> </a:t>
            </a:r>
            <a:endParaRPr lang="en-US" sz="1300" dirty="0"/>
          </a:p>
          <a:p>
            <a:endParaRPr lang="en-US" dirty="0"/>
          </a:p>
        </p:txBody>
      </p:sp>
      <p:sp>
        <p:nvSpPr>
          <p:cNvPr id="4" name="Slide Number Placeholder 3">
            <a:extLst>
              <a:ext uri="{FF2B5EF4-FFF2-40B4-BE49-F238E27FC236}">
                <a16:creationId xmlns:a16="http://schemas.microsoft.com/office/drawing/2014/main" id="{30F178A0-D660-B229-EDFA-263598FB5342}"/>
              </a:ext>
            </a:extLst>
          </p:cNvPr>
          <p:cNvSpPr>
            <a:spLocks noGrp="1"/>
          </p:cNvSpPr>
          <p:nvPr>
            <p:ph type="sldNum" sz="quarter" idx="5"/>
          </p:nvPr>
        </p:nvSpPr>
        <p:spPr/>
        <p:txBody>
          <a:bodyPr/>
          <a:lstStyle/>
          <a:p>
            <a:fld id="{AD5AD6E2-5CF6-4D83-A048-1577DD4C32B3}" type="slidenum">
              <a:rPr lang="en-US" smtClean="0"/>
              <a:t>16</a:t>
            </a:fld>
            <a:endParaRPr lang="en-US"/>
          </a:p>
        </p:txBody>
      </p:sp>
    </p:spTree>
    <p:extLst>
      <p:ext uri="{BB962C8B-B14F-4D97-AF65-F5344CB8AC3E}">
        <p14:creationId xmlns:p14="http://schemas.microsoft.com/office/powerpoint/2010/main" val="2035316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64B6F-DA98-2EB1-CDBF-360F10B0BE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65B0C3-E9AE-C757-3614-D02370CEEE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69853E-7945-15BE-E379-E0843CDCB228}"/>
              </a:ext>
            </a:extLst>
          </p:cNvPr>
          <p:cNvSpPr>
            <a:spLocks noGrp="1"/>
          </p:cNvSpPr>
          <p:nvPr>
            <p:ph type="body" idx="1"/>
          </p:nvPr>
        </p:nvSpPr>
        <p:spPr/>
        <p:txBody>
          <a:bodyPr/>
          <a:lstStyle/>
          <a:p>
            <a:endParaRPr lang="en-US" sz="1400" dirty="0"/>
          </a:p>
          <a:p>
            <a:r>
              <a:rPr lang="en-US" sz="1400" dirty="0"/>
              <a:t>Adhering to the agenda, we will now discuss our </a:t>
            </a:r>
            <a:r>
              <a:rPr lang="en-US" sz="1400" b="1" dirty="0"/>
              <a:t>Meeting Calendar</a:t>
            </a:r>
            <a:r>
              <a:rPr lang="en-US" sz="1400" dirty="0"/>
              <a:t> for this school year.  As a reminder our GO Team is required to:</a:t>
            </a:r>
          </a:p>
          <a:p>
            <a:endParaRPr lang="en-US" sz="1400" dirty="0"/>
          </a:p>
          <a:p>
            <a:pPr marL="181240" indent="-181240">
              <a:buFont typeface="Arial" panose="020B0604020202020204" pitchFamily="34" charset="0"/>
              <a:buChar char="•"/>
            </a:pPr>
            <a:r>
              <a:rPr lang="en-US" sz="1400" dirty="0"/>
              <a:t>have at least six (6) business meetings this school year – this meeting plus at least 6 more); </a:t>
            </a:r>
          </a:p>
          <a:p>
            <a:pPr marL="181240" indent="-181240">
              <a:buFont typeface="Arial" panose="020B0604020202020204" pitchFamily="34" charset="0"/>
              <a:buChar char="•"/>
            </a:pPr>
            <a:r>
              <a:rPr lang="en-US" sz="1400" dirty="0"/>
              <a:t>four (4) of the meetings must permit time for Public Comment;</a:t>
            </a:r>
          </a:p>
          <a:p>
            <a:pPr marL="181240" indent="-181240">
              <a:buFont typeface="Arial" panose="020B0604020202020204" pitchFamily="34" charset="0"/>
              <a:buChar char="•"/>
            </a:pPr>
            <a:r>
              <a:rPr lang="en-US" sz="1400" dirty="0"/>
              <a:t>meetings cannot be held during the instructional school day;</a:t>
            </a:r>
          </a:p>
          <a:p>
            <a:pPr marL="181240" indent="-181240">
              <a:buFont typeface="Arial" panose="020B0604020202020204" pitchFamily="34" charset="0"/>
              <a:buChar char="•"/>
            </a:pPr>
            <a:r>
              <a:rPr lang="en-US" sz="1400" dirty="0"/>
              <a:t>meetings must be live-streamed and recorded; and </a:t>
            </a:r>
          </a:p>
          <a:p>
            <a:pPr marL="181240" indent="-181240">
              <a:buFont typeface="Arial" panose="020B0604020202020204" pitchFamily="34" charset="0"/>
              <a:buChar char="•"/>
            </a:pPr>
            <a:r>
              <a:rPr lang="en-US" sz="1400" dirty="0"/>
              <a:t>meeting locations for hybrid meetings must be places which can accommodate the public (i.e. – not a conference room). </a:t>
            </a:r>
          </a:p>
          <a:p>
            <a:endParaRPr lang="en-US" sz="1400" dirty="0"/>
          </a:p>
        </p:txBody>
      </p:sp>
      <p:sp>
        <p:nvSpPr>
          <p:cNvPr id="4" name="Slide Number Placeholder 3">
            <a:extLst>
              <a:ext uri="{FF2B5EF4-FFF2-40B4-BE49-F238E27FC236}">
                <a16:creationId xmlns:a16="http://schemas.microsoft.com/office/drawing/2014/main" id="{1634672D-A8A1-6D69-D7EE-38212746ACEC}"/>
              </a:ext>
            </a:extLst>
          </p:cNvPr>
          <p:cNvSpPr>
            <a:spLocks noGrp="1"/>
          </p:cNvSpPr>
          <p:nvPr>
            <p:ph type="sldNum" sz="quarter" idx="5"/>
          </p:nvPr>
        </p:nvSpPr>
        <p:spPr/>
        <p:txBody>
          <a:bodyPr/>
          <a:lstStyle/>
          <a:p>
            <a:fld id="{AD5AD6E2-5CF6-4D83-A048-1577DD4C32B3}" type="slidenum">
              <a:rPr lang="en-US" smtClean="0"/>
              <a:t>17</a:t>
            </a:fld>
            <a:endParaRPr lang="en-US"/>
          </a:p>
        </p:txBody>
      </p:sp>
    </p:spTree>
    <p:extLst>
      <p:ext uri="{BB962C8B-B14F-4D97-AF65-F5344CB8AC3E}">
        <p14:creationId xmlns:p14="http://schemas.microsoft.com/office/powerpoint/2010/main" val="39010805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7BAEF-4CD5-612B-D21F-F11B569553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E47CE8-9982-15EB-01B6-EB28CC59EDF1}"/>
              </a:ext>
            </a:extLst>
          </p:cNvPr>
          <p:cNvSpPr>
            <a:spLocks noGrp="1" noRot="1" noChangeAspect="1"/>
          </p:cNvSpPr>
          <p:nvPr>
            <p:ph type="sldImg"/>
          </p:nvPr>
        </p:nvSpPr>
        <p:spPr>
          <a:xfrm>
            <a:off x="1376363" y="109538"/>
            <a:ext cx="4643437" cy="2611437"/>
          </a:xfrm>
        </p:spPr>
      </p:sp>
      <p:sp>
        <p:nvSpPr>
          <p:cNvPr id="3" name="Notes Placeholder 2">
            <a:extLst>
              <a:ext uri="{FF2B5EF4-FFF2-40B4-BE49-F238E27FC236}">
                <a16:creationId xmlns:a16="http://schemas.microsoft.com/office/drawing/2014/main" id="{ACFFEEFE-96EA-7DEC-D3F4-E5F9B0C1D0BB}"/>
              </a:ext>
            </a:extLst>
          </p:cNvPr>
          <p:cNvSpPr>
            <a:spLocks noGrp="1"/>
          </p:cNvSpPr>
          <p:nvPr>
            <p:ph type="body" idx="1"/>
          </p:nvPr>
        </p:nvSpPr>
        <p:spPr/>
        <p:txBody>
          <a:bodyPr/>
          <a:lstStyle/>
          <a:p>
            <a:endParaRPr lang="en-US" sz="1400" dirty="0"/>
          </a:p>
          <a:p>
            <a:r>
              <a:rPr lang="en-US" sz="1400" dirty="0"/>
              <a:t>May I have suggestions/recommendations for meeting dates and times?</a:t>
            </a:r>
            <a:r>
              <a:rPr lang="en-US" sz="1400" dirty="0">
                <a:solidFill>
                  <a:srgbClr val="0070C0"/>
                </a:solidFill>
              </a:rPr>
              <a:t> </a:t>
            </a:r>
            <a:r>
              <a:rPr lang="en-US" sz="1400" i="1" dirty="0">
                <a:solidFill>
                  <a:srgbClr val="0070C0"/>
                </a:solidFill>
              </a:rPr>
              <a:t>[Your GO Team </a:t>
            </a:r>
            <a:r>
              <a:rPr lang="en-US" sz="1400" b="1" i="1" dirty="0">
                <a:solidFill>
                  <a:srgbClr val="0070C0"/>
                </a:solidFill>
              </a:rPr>
              <a:t>MUST</a:t>
            </a:r>
            <a:r>
              <a:rPr lang="en-US" sz="1400" i="1" dirty="0">
                <a:solidFill>
                  <a:srgbClr val="0070C0"/>
                </a:solidFill>
              </a:rPr>
              <a:t> schedule at least 6 business meetings at this time; please refer to </a:t>
            </a:r>
            <a:r>
              <a:rPr lang="en-US" sz="1400" b="1" i="1" dirty="0">
                <a:solidFill>
                  <a:srgbClr val="0070C0"/>
                </a:solidFill>
              </a:rPr>
              <a:t>Meetings-At-A-Glance</a:t>
            </a:r>
            <a:r>
              <a:rPr lang="en-US" sz="1400" i="1" dirty="0">
                <a:solidFill>
                  <a:srgbClr val="0070C0"/>
                </a:solidFill>
              </a:rPr>
              <a:t> for a suggested schedule.]</a:t>
            </a:r>
            <a:endParaRPr lang="en-US" sz="1400" dirty="0">
              <a:solidFill>
                <a:srgbClr val="0070C0"/>
              </a:solidFill>
            </a:endParaRPr>
          </a:p>
          <a:p>
            <a:endParaRPr lang="en-US" sz="1400" b="1" dirty="0"/>
          </a:p>
          <a:p>
            <a:r>
              <a:rPr lang="en-US" sz="1400" b="1" dirty="0">
                <a:solidFill>
                  <a:srgbClr val="0070C0"/>
                </a:solidFill>
              </a:rPr>
              <a:t>[Note to Chair: </a:t>
            </a:r>
            <a:r>
              <a:rPr lang="en-US" sz="1400" b="1" i="1" dirty="0">
                <a:solidFill>
                  <a:srgbClr val="0070C0"/>
                </a:solidFill>
              </a:rPr>
              <a:t>Your GO Team should plan on 3 meetings for the budget process: </a:t>
            </a:r>
            <a:endParaRPr lang="en-US" sz="1400" dirty="0">
              <a:solidFill>
                <a:srgbClr val="0070C0"/>
              </a:solidFill>
            </a:endParaRPr>
          </a:p>
          <a:p>
            <a:pPr lvl="0"/>
            <a:r>
              <a:rPr lang="en-US" sz="1400" dirty="0">
                <a:solidFill>
                  <a:srgbClr val="0070C0"/>
                </a:solidFill>
              </a:rPr>
              <a:t>The </a:t>
            </a:r>
            <a:r>
              <a:rPr lang="en-US" sz="1400" b="1" dirty="0">
                <a:solidFill>
                  <a:srgbClr val="0070C0"/>
                </a:solidFill>
              </a:rPr>
              <a:t>first</a:t>
            </a:r>
            <a:r>
              <a:rPr lang="en-US" sz="1400" dirty="0">
                <a:solidFill>
                  <a:srgbClr val="0070C0"/>
                </a:solidFill>
              </a:rPr>
              <a:t> in late January to early February to review budget allocation;</a:t>
            </a:r>
          </a:p>
          <a:p>
            <a:pPr lvl="0"/>
            <a:r>
              <a:rPr lang="en-US" sz="1400" dirty="0">
                <a:solidFill>
                  <a:srgbClr val="0070C0"/>
                </a:solidFill>
              </a:rPr>
              <a:t>The </a:t>
            </a:r>
            <a:r>
              <a:rPr lang="en-US" sz="1400" b="1" dirty="0">
                <a:solidFill>
                  <a:srgbClr val="0070C0"/>
                </a:solidFill>
              </a:rPr>
              <a:t>second</a:t>
            </a:r>
            <a:r>
              <a:rPr lang="en-US" sz="1400" dirty="0">
                <a:solidFill>
                  <a:srgbClr val="0070C0"/>
                </a:solidFill>
              </a:rPr>
              <a:t> in early to mid February for draft budget presentation and feedback; and </a:t>
            </a:r>
          </a:p>
          <a:p>
            <a:pPr lvl="0"/>
            <a:r>
              <a:rPr lang="en-US" sz="1400" dirty="0">
                <a:solidFill>
                  <a:srgbClr val="0070C0"/>
                </a:solidFill>
              </a:rPr>
              <a:t>The </a:t>
            </a:r>
            <a:r>
              <a:rPr lang="en-US" sz="1400" b="1" dirty="0">
                <a:solidFill>
                  <a:srgbClr val="0070C0"/>
                </a:solidFill>
              </a:rPr>
              <a:t>third</a:t>
            </a:r>
            <a:r>
              <a:rPr lang="en-US" sz="1400" dirty="0">
                <a:solidFill>
                  <a:srgbClr val="0070C0"/>
                </a:solidFill>
              </a:rPr>
              <a:t> in early March for budget approval]</a:t>
            </a:r>
          </a:p>
          <a:p>
            <a:pPr lvl="0"/>
            <a:endParaRPr lang="en-US" sz="1400" dirty="0"/>
          </a:p>
          <a:p>
            <a:r>
              <a:rPr lang="en-US" sz="1400" i="1" dirty="0">
                <a:solidFill>
                  <a:srgbClr val="0070C0"/>
                </a:solidFill>
              </a:rPr>
              <a:t>[After your GO Team has determined meeting dates and times:]</a:t>
            </a:r>
            <a:endParaRPr lang="en-US" sz="1400" dirty="0">
              <a:solidFill>
                <a:srgbClr val="0070C0"/>
              </a:solidFill>
            </a:endParaRPr>
          </a:p>
          <a:p>
            <a:r>
              <a:rPr lang="en-US" sz="1400" dirty="0"/>
              <a:t>We now need to determine at which meeting we will allocate time for Public Comment.  As a reminder, we must allow for Public Comment at least 4 times during the school year.</a:t>
            </a:r>
          </a:p>
          <a:p>
            <a:endParaRPr lang="en-US" sz="1400" dirty="0"/>
          </a:p>
          <a:p>
            <a:r>
              <a:rPr lang="en-US" sz="1400" dirty="0"/>
              <a:t>Now that we have determined our calendar, may I have a motion to approve the calendar? A second? All in favor, please raise your hand. All opposed, please raise your hand.  Any abstentions? Please raise your hand. </a:t>
            </a:r>
          </a:p>
          <a:p>
            <a:endParaRPr lang="en-US" sz="1400" i="1" dirty="0"/>
          </a:p>
          <a:p>
            <a:r>
              <a:rPr lang="en-US" sz="1400" i="1" dirty="0">
                <a:solidFill>
                  <a:srgbClr val="0070C0"/>
                </a:solidFill>
              </a:rPr>
              <a:t>[The secretary will note who made the motion, who seconded, and how each member voted and record the meeting dates in the minutes.]</a:t>
            </a:r>
            <a:r>
              <a:rPr lang="en-US" sz="1400" dirty="0">
                <a:solidFill>
                  <a:srgbClr val="0070C0"/>
                </a:solidFill>
              </a:rPr>
              <a:t> </a:t>
            </a:r>
          </a:p>
          <a:p>
            <a:endParaRPr lang="en-US" sz="1400" dirty="0"/>
          </a:p>
          <a:p>
            <a:r>
              <a:rPr lang="en-US" sz="1400" dirty="0"/>
              <a:t>Please enter these dates into your personal calendars so you do not forget!</a:t>
            </a:r>
          </a:p>
        </p:txBody>
      </p:sp>
      <p:sp>
        <p:nvSpPr>
          <p:cNvPr id="4" name="Slide Number Placeholder 3">
            <a:extLst>
              <a:ext uri="{FF2B5EF4-FFF2-40B4-BE49-F238E27FC236}">
                <a16:creationId xmlns:a16="http://schemas.microsoft.com/office/drawing/2014/main" id="{1FCC2952-8150-B0A1-E494-018B5B0B9516}"/>
              </a:ext>
            </a:extLst>
          </p:cNvPr>
          <p:cNvSpPr>
            <a:spLocks noGrp="1"/>
          </p:cNvSpPr>
          <p:nvPr>
            <p:ph type="sldNum" sz="quarter" idx="5"/>
          </p:nvPr>
        </p:nvSpPr>
        <p:spPr/>
        <p:txBody>
          <a:bodyPr/>
          <a:lstStyle/>
          <a:p>
            <a:fld id="{AD5AD6E2-5CF6-4D83-A048-1577DD4C32B3}" type="slidenum">
              <a:rPr lang="en-US" smtClean="0"/>
              <a:t>18</a:t>
            </a:fld>
            <a:endParaRPr lang="en-US"/>
          </a:p>
        </p:txBody>
      </p:sp>
    </p:spTree>
    <p:extLst>
      <p:ext uri="{BB962C8B-B14F-4D97-AF65-F5344CB8AC3E}">
        <p14:creationId xmlns:p14="http://schemas.microsoft.com/office/powerpoint/2010/main" val="1368324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494F3-2C97-045B-0E2E-0434BDAF32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EC3D-FAA7-647C-FC88-5A82AE4B2E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4DA1F0-FE2E-A338-1807-DA4E80810607}"/>
              </a:ext>
            </a:extLst>
          </p:cNvPr>
          <p:cNvSpPr>
            <a:spLocks noGrp="1"/>
          </p:cNvSpPr>
          <p:nvPr>
            <p:ph type="body" idx="1"/>
          </p:nvPr>
        </p:nvSpPr>
        <p:spPr/>
        <p:txBody>
          <a:bodyPr/>
          <a:lstStyle/>
          <a:p>
            <a:pPr defTabSz="966612"/>
            <a:endParaRPr lang="en-US" sz="1400" dirty="0"/>
          </a:p>
          <a:p>
            <a:pPr defTabSz="966612"/>
            <a:r>
              <a:rPr lang="en-US" sz="1400" dirty="0"/>
              <a:t>Now we will determine our </a:t>
            </a:r>
            <a:r>
              <a:rPr lang="en-US" sz="1400" b="1" dirty="0"/>
              <a:t>GO Team Meeting Norms</a:t>
            </a:r>
            <a:r>
              <a:rPr lang="en-US" sz="1400" dirty="0"/>
              <a:t>. We’ll begin by reviewing the initial GO Team Meeting Norms. </a:t>
            </a:r>
          </a:p>
          <a:p>
            <a:pPr defTabSz="966612"/>
            <a:endParaRPr lang="en-US" sz="1400" dirty="0"/>
          </a:p>
          <a:p>
            <a:r>
              <a:rPr lang="en-US" sz="1400" dirty="0"/>
              <a:t>Does anyone have any changes to these norms? </a:t>
            </a:r>
            <a:r>
              <a:rPr lang="en-US" sz="1400" i="1" dirty="0">
                <a:solidFill>
                  <a:srgbClr val="0070C0"/>
                </a:solidFill>
              </a:rPr>
              <a:t>[</a:t>
            </a:r>
            <a:r>
              <a:rPr lang="en-US" sz="1400" b="1" i="1" dirty="0">
                <a:solidFill>
                  <a:srgbClr val="0070C0"/>
                </a:solidFill>
              </a:rPr>
              <a:t>NOTE</a:t>
            </a:r>
            <a:r>
              <a:rPr lang="en-US" sz="1400" i="1" dirty="0">
                <a:solidFill>
                  <a:srgbClr val="0070C0"/>
                </a:solidFill>
              </a:rPr>
              <a:t>: Your GO Team may vote to leave the Norms unchanged.]</a:t>
            </a:r>
          </a:p>
          <a:p>
            <a:endParaRPr lang="en-US" sz="1400" dirty="0">
              <a:solidFill>
                <a:srgbClr val="0070C0"/>
              </a:solidFill>
            </a:endParaRPr>
          </a:p>
          <a:p>
            <a:r>
              <a:rPr lang="en-US" sz="1400" i="1" dirty="0">
                <a:solidFill>
                  <a:srgbClr val="0070C0"/>
                </a:solidFill>
              </a:rPr>
              <a:t>[Once discussion has completed:]</a:t>
            </a:r>
          </a:p>
          <a:p>
            <a:endParaRPr lang="en-US" sz="1400" dirty="0"/>
          </a:p>
          <a:p>
            <a:r>
              <a:rPr lang="en-US" sz="1400" dirty="0"/>
              <a:t>May I have a motion to adopt these Norms for our GO Team? A second? All in favor, please say aye or raise your hand. All opposed, please say nay or raise your hand.  Any abstentions? Please say abstain or raise your hand.</a:t>
            </a:r>
          </a:p>
          <a:p>
            <a:endParaRPr lang="en-US" sz="1400" dirty="0"/>
          </a:p>
          <a:p>
            <a:r>
              <a:rPr lang="en-US" sz="1400" dirty="0">
                <a:solidFill>
                  <a:srgbClr val="0070C0"/>
                </a:solidFill>
              </a:rPr>
              <a:t> </a:t>
            </a:r>
            <a:r>
              <a:rPr lang="en-US" sz="1400" i="1" dirty="0">
                <a:solidFill>
                  <a:srgbClr val="0070C0"/>
                </a:solidFill>
              </a:rPr>
              <a:t>[The secretary will note who made the motion, who seconded, and how each member voted and record the Meeting Norms in the minutes.]</a:t>
            </a:r>
            <a:endParaRPr lang="en-US" sz="1400" dirty="0">
              <a:solidFill>
                <a:srgbClr val="0070C0"/>
              </a:solidFill>
            </a:endParaRPr>
          </a:p>
          <a:p>
            <a:r>
              <a:rPr lang="en-US" sz="1400" i="1" dirty="0">
                <a:solidFill>
                  <a:srgbClr val="0070C0"/>
                </a:solidFill>
              </a:rPr>
              <a:t> </a:t>
            </a:r>
            <a:endParaRPr lang="en-US" sz="1400" dirty="0">
              <a:solidFill>
                <a:srgbClr val="0070C0"/>
              </a:solidFill>
            </a:endParaRPr>
          </a:p>
          <a:p>
            <a:endParaRPr lang="en-US" sz="1400" dirty="0"/>
          </a:p>
        </p:txBody>
      </p:sp>
      <p:sp>
        <p:nvSpPr>
          <p:cNvPr id="4" name="Slide Number Placeholder 3">
            <a:extLst>
              <a:ext uri="{FF2B5EF4-FFF2-40B4-BE49-F238E27FC236}">
                <a16:creationId xmlns:a16="http://schemas.microsoft.com/office/drawing/2014/main" id="{9BB74BEF-948D-D20A-69D1-CFA12ADAD4F6}"/>
              </a:ext>
            </a:extLst>
          </p:cNvPr>
          <p:cNvSpPr>
            <a:spLocks noGrp="1"/>
          </p:cNvSpPr>
          <p:nvPr>
            <p:ph type="sldNum" sz="quarter" idx="5"/>
          </p:nvPr>
        </p:nvSpPr>
        <p:spPr/>
        <p:txBody>
          <a:bodyPr/>
          <a:lstStyle/>
          <a:p>
            <a:fld id="{AD5AD6E2-5CF6-4D83-A048-1577DD4C32B3}" type="slidenum">
              <a:rPr lang="en-US" smtClean="0"/>
              <a:t>19</a:t>
            </a:fld>
            <a:endParaRPr lang="en-US"/>
          </a:p>
        </p:txBody>
      </p:sp>
    </p:spTree>
    <p:extLst>
      <p:ext uri="{BB962C8B-B14F-4D97-AF65-F5344CB8AC3E}">
        <p14:creationId xmlns:p14="http://schemas.microsoft.com/office/powerpoint/2010/main" val="236329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6363" y="109538"/>
            <a:ext cx="4643437" cy="2611437"/>
          </a:xfrm>
        </p:spPr>
      </p:sp>
      <p:sp>
        <p:nvSpPr>
          <p:cNvPr id="3" name="Notes Placeholder 2"/>
          <p:cNvSpPr>
            <a:spLocks noGrp="1"/>
          </p:cNvSpPr>
          <p:nvPr>
            <p:ph type="body" idx="1"/>
          </p:nvPr>
        </p:nvSpPr>
        <p:spPr/>
        <p:txBody>
          <a:bodyPr/>
          <a:lstStyle/>
          <a:p>
            <a:r>
              <a:rPr lang="en-US" sz="1300" dirty="0"/>
              <a:t> </a:t>
            </a:r>
          </a:p>
          <a:p>
            <a:pPr marR="0" lvl="0">
              <a:lnSpc>
                <a:spcPct val="107000"/>
              </a:lnSpc>
            </a:pPr>
            <a:r>
              <a:rPr lang="en-US" sz="1400" b="1" u="sng" dirty="0">
                <a:effectLst/>
                <a:latin typeface="Calibri" panose="020F0502020204030204" pitchFamily="34" charset="0"/>
                <a:ea typeface="Calibri" panose="020F0502020204030204" pitchFamily="34" charset="0"/>
                <a:cs typeface="Times New Roman" panose="02020603050405020304" pitchFamily="18" charset="0"/>
              </a:rPr>
              <a:t>Call to Order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11125" marR="0">
              <a:lnSpc>
                <a:spcPct val="107000"/>
              </a:lnSpc>
              <a:buNone/>
            </a:pPr>
            <a:r>
              <a:rPr lang="en-US" sz="1400" b="1" u="sng" dirty="0">
                <a:solidFill>
                  <a:srgbClr val="D47B22"/>
                </a:solidFill>
                <a:effectLst/>
                <a:latin typeface="Calibri" panose="020F0502020204030204" pitchFamily="34" charset="0"/>
                <a:ea typeface="Calibri" panose="020F0502020204030204" pitchFamily="34" charset="0"/>
                <a:cs typeface="Times New Roman" panose="02020603050405020304" pitchFamily="18" charset="0"/>
              </a:rPr>
              <a:t>MEETING LEADER- PRINCIPAL – INTERIM CHAIR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11125" marR="0">
              <a:lnSpc>
                <a:spcPct val="107000"/>
              </a:lnSpc>
              <a:spcAft>
                <a:spcPts val="600"/>
              </a:spcAft>
              <a:buNone/>
            </a:pPr>
            <a:r>
              <a:rPr lang="en-US" sz="1200" b="1" dirty="0">
                <a:solidFill>
                  <a:srgbClr val="0083A9"/>
                </a:solidFill>
                <a:effectLst/>
                <a:latin typeface="Calibri" panose="020F0502020204030204" pitchFamily="34" charset="0"/>
                <a:ea typeface="Calibri" panose="020F0502020204030204" pitchFamily="34" charset="0"/>
                <a:cs typeface="Times New Roman" panose="02020603050405020304" pitchFamily="18" charset="0"/>
              </a:rPr>
              <a:t>[NOTE:</a:t>
            </a:r>
            <a:r>
              <a:rPr lang="en-US" sz="1200" dirty="0">
                <a:solidFill>
                  <a:srgbClr val="0083A9"/>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i="1" dirty="0">
                <a:solidFill>
                  <a:srgbClr val="0083A9"/>
                </a:solidFill>
                <a:effectLst/>
                <a:latin typeface="Calibri" panose="020F0502020204030204" pitchFamily="34" charset="0"/>
                <a:ea typeface="Calibri" panose="020F0502020204030204" pitchFamily="34" charset="0"/>
                <a:cs typeface="Times New Roman" panose="02020603050405020304" pitchFamily="18" charset="0"/>
              </a:rPr>
              <a:t>The principal may act as </a:t>
            </a:r>
            <a:r>
              <a:rPr lang="en-US" sz="1200" b="1" i="1" dirty="0">
                <a:solidFill>
                  <a:srgbClr val="0083A9"/>
                </a:solidFill>
                <a:effectLst/>
                <a:latin typeface="Calibri" panose="020F0502020204030204" pitchFamily="34" charset="0"/>
                <a:ea typeface="Calibri" panose="020F0502020204030204" pitchFamily="34" charset="0"/>
                <a:cs typeface="Times New Roman" panose="02020603050405020304" pitchFamily="18" charset="0"/>
              </a:rPr>
              <a:t>Chair</a:t>
            </a:r>
            <a:r>
              <a:rPr lang="en-US" sz="1200" i="1" dirty="0">
                <a:solidFill>
                  <a:srgbClr val="0083A9"/>
                </a:solidFill>
                <a:effectLst/>
                <a:latin typeface="Calibri" panose="020F0502020204030204" pitchFamily="34" charset="0"/>
                <a:ea typeface="Calibri" panose="020F0502020204030204" pitchFamily="34" charset="0"/>
                <a:cs typeface="Times New Roman" panose="02020603050405020304" pitchFamily="18" charset="0"/>
              </a:rPr>
              <a:t> for this meeting </a:t>
            </a:r>
            <a:r>
              <a:rPr lang="en-US" sz="1200" b="1" i="1" dirty="0">
                <a:solidFill>
                  <a:srgbClr val="0083A9"/>
                </a:solidFill>
                <a:effectLst/>
                <a:latin typeface="Calibri" panose="020F0502020204030204" pitchFamily="34" charset="0"/>
                <a:ea typeface="Calibri" panose="020F0502020204030204" pitchFamily="34" charset="0"/>
                <a:cs typeface="Times New Roman" panose="02020603050405020304" pitchFamily="18" charset="0"/>
              </a:rPr>
              <a:t>ONLY</a:t>
            </a:r>
            <a:r>
              <a:rPr lang="en-US" sz="1200" dirty="0">
                <a:solidFill>
                  <a:srgbClr val="0083A9"/>
                </a:solidFill>
                <a:effectLst/>
                <a:latin typeface="Calibri" panose="020F0502020204030204" pitchFamily="34" charset="0"/>
                <a:ea typeface="Calibri" panose="020F0502020204030204" pitchFamily="34" charset="0"/>
                <a:cs typeface="Times New Roman" panose="02020603050405020304" pitchFamily="18" charset="0"/>
              </a:rPr>
              <a:t>.]</a:t>
            </a:r>
          </a:p>
          <a:p>
            <a:pPr marL="111125" marR="0">
              <a:lnSpc>
                <a:spcPct val="107000"/>
              </a:lnSpc>
              <a:spcAft>
                <a:spcPts val="600"/>
              </a:spcAft>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11125" marR="0">
              <a:lnSpc>
                <a:spcPct val="107000"/>
              </a:lnSpc>
              <a:spcAft>
                <a:spcPts val="600"/>
              </a:spcAft>
              <a:buNone/>
            </a:pPr>
            <a:r>
              <a:rPr lang="en-US" sz="1400" dirty="0">
                <a:effectLst/>
                <a:latin typeface="Calibri" panose="020F0502020204030204" pitchFamily="34" charset="0"/>
                <a:ea typeface="Calibri" panose="020F0502020204030204" pitchFamily="34" charset="0"/>
                <a:cs typeface="Calibri" panose="020F0502020204030204" pitchFamily="34" charset="0"/>
              </a:rPr>
              <a:t>Good Morning/Afternoon/Evening. Welcome to </a:t>
            </a:r>
            <a:r>
              <a:rPr lang="en-US" sz="1400" dirty="0">
                <a:solidFill>
                  <a:srgbClr val="0083A9"/>
                </a:solidFill>
                <a:effectLst/>
                <a:latin typeface="Calibri" panose="020F0502020204030204" pitchFamily="34" charset="0"/>
                <a:ea typeface="Calibri" panose="020F0502020204030204" pitchFamily="34" charset="0"/>
                <a:cs typeface="Calibri" panose="020F0502020204030204" pitchFamily="34" charset="0"/>
              </a:rPr>
              <a:t>[insert school’s name] </a:t>
            </a:r>
            <a:r>
              <a:rPr lang="en-US" sz="1400" dirty="0">
                <a:effectLst/>
                <a:latin typeface="Calibri" panose="020F0502020204030204" pitchFamily="34" charset="0"/>
                <a:ea typeface="Calibri" panose="020F0502020204030204" pitchFamily="34" charset="0"/>
                <a:cs typeface="Calibri" panose="020F0502020204030204" pitchFamily="34" charset="0"/>
              </a:rPr>
              <a:t>GO Team Meeting, where we will follow the agenda as it has been emailed to you and publicly noticed.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11125" marR="0">
              <a:lnSpc>
                <a:spcPct val="107000"/>
              </a:lnSpc>
              <a:spcAft>
                <a:spcPts val="600"/>
              </a:spcAft>
              <a:buNone/>
            </a:pPr>
            <a:r>
              <a:rPr lang="en-US" sz="1400" dirty="0">
                <a:effectLst/>
                <a:latin typeface="Calibri" panose="020F0502020204030204" pitchFamily="34" charset="0"/>
                <a:ea typeface="Calibri" panose="020F0502020204030204" pitchFamily="34" charset="0"/>
                <a:cs typeface="Calibri" panose="020F0502020204030204" pitchFamily="34" charset="0"/>
              </a:rPr>
              <a:t>I am pleased to call this meeting of the </a:t>
            </a:r>
            <a:r>
              <a:rPr lang="en-US" sz="1400" dirty="0">
                <a:solidFill>
                  <a:srgbClr val="0083A9"/>
                </a:solidFill>
                <a:effectLst/>
                <a:latin typeface="Calibri" panose="020F0502020204030204" pitchFamily="34" charset="0"/>
                <a:ea typeface="Calibri" panose="020F0502020204030204" pitchFamily="34" charset="0"/>
                <a:cs typeface="Calibri" panose="020F0502020204030204" pitchFamily="34" charset="0"/>
              </a:rPr>
              <a:t>[insert school’s name] </a:t>
            </a:r>
            <a:r>
              <a:rPr lang="en-US" sz="1400" dirty="0">
                <a:effectLst/>
                <a:latin typeface="Calibri" panose="020F0502020204030204" pitchFamily="34" charset="0"/>
                <a:ea typeface="Calibri" panose="020F0502020204030204" pitchFamily="34" charset="0"/>
                <a:cs typeface="Calibri" panose="020F0502020204030204" pitchFamily="34" charset="0"/>
              </a:rPr>
              <a:t>GO Team to order at </a:t>
            </a:r>
            <a:r>
              <a:rPr lang="en-US" sz="1400" dirty="0">
                <a:solidFill>
                  <a:srgbClr val="0083A9"/>
                </a:solidFill>
                <a:effectLst/>
                <a:latin typeface="Calibri" panose="020F0502020204030204" pitchFamily="34" charset="0"/>
                <a:ea typeface="Calibri" panose="020F0502020204030204" pitchFamily="34" charset="0"/>
                <a:cs typeface="Calibri" panose="020F0502020204030204" pitchFamily="34" charset="0"/>
              </a:rPr>
              <a:t>[insert current time]</a:t>
            </a:r>
            <a:r>
              <a:rPr lang="en-US" sz="1400" dirty="0">
                <a:effectLst/>
                <a:latin typeface="Calibri" panose="020F0502020204030204" pitchFamily="34" charset="0"/>
                <a:ea typeface="Calibri" panose="020F0502020204030204" pitchFamily="34" charset="0"/>
                <a:cs typeface="Calibri" panose="020F0502020204030204" pitchFamily="34" charset="0"/>
              </a:rPr>
              <a:t>. I will act in the capacity of interim GO Team Chair for this meeting.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11125" marR="0">
              <a:lnSpc>
                <a:spcPct val="107000"/>
              </a:lnSpc>
              <a:spcAft>
                <a:spcPts val="800"/>
              </a:spcAft>
            </a:pPr>
            <a:r>
              <a:rPr lang="en-US" sz="1400" dirty="0">
                <a:effectLst/>
                <a:latin typeface="Calibri" panose="020F0502020204030204" pitchFamily="34" charset="0"/>
                <a:ea typeface="Calibri" panose="020F0502020204030204" pitchFamily="34" charset="0"/>
                <a:cs typeface="Calibri" panose="020F0502020204030204" pitchFamily="34" charset="0"/>
              </a:rPr>
              <a:t>Our first order of business is to appoint an interim secretary and </a:t>
            </a:r>
            <a:r>
              <a:rPr lang="en-US" sz="1400" b="1" dirty="0">
                <a:effectLst/>
                <a:latin typeface="Calibri" panose="020F0502020204030204" pitchFamily="34" charset="0"/>
                <a:ea typeface="Calibri" panose="020F0502020204030204" pitchFamily="34" charset="0"/>
                <a:cs typeface="Calibri" panose="020F0502020204030204" pitchFamily="34" charset="0"/>
              </a:rPr>
              <a:t>call roll</a:t>
            </a:r>
            <a:r>
              <a:rPr lang="en-US" sz="1400" dirty="0">
                <a:effectLst/>
                <a:latin typeface="Calibri" panose="020F0502020204030204" pitchFamily="34" charset="0"/>
                <a:ea typeface="Calibri" panose="020F0502020204030204" pitchFamily="34" charset="0"/>
                <a:cs typeface="Calibri" panose="020F0502020204030204" pitchFamily="34" charset="0"/>
              </a:rPr>
              <a:t>. </a:t>
            </a:r>
            <a:r>
              <a:rPr lang="en-US" sz="1400" dirty="0">
                <a:solidFill>
                  <a:srgbClr val="0083A9"/>
                </a:solidFill>
                <a:effectLst/>
                <a:latin typeface="Calibri" panose="020F0502020204030204" pitchFamily="34" charset="0"/>
                <a:ea typeface="Calibri" panose="020F0502020204030204" pitchFamily="34" charset="0"/>
                <a:cs typeface="Calibri" panose="020F0502020204030204" pitchFamily="34" charset="0"/>
              </a:rPr>
              <a:t>[insert name of appointed interim secretary] </a:t>
            </a:r>
            <a:r>
              <a:rPr lang="en-US" sz="1400" dirty="0">
                <a:effectLst/>
                <a:latin typeface="Calibri" panose="020F0502020204030204" pitchFamily="34" charset="0"/>
                <a:ea typeface="Calibri" panose="020F0502020204030204" pitchFamily="34" charset="0"/>
                <a:cs typeface="Calibri" panose="020F0502020204030204" pitchFamily="34" charset="0"/>
              </a:rPr>
              <a:t>will serve as the interim secretary only for this meeting. Our official secretary for the 2025-2026 school year will be elected during this meeting. The interim secretary will now take the roll.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D5AD6E2-5CF6-4D83-A048-1577DD4C32B3}" type="slidenum">
              <a:rPr lang="en-US" smtClean="0"/>
              <a:t>2</a:t>
            </a:fld>
            <a:endParaRPr lang="en-US"/>
          </a:p>
        </p:txBody>
      </p:sp>
    </p:spTree>
    <p:extLst>
      <p:ext uri="{BB962C8B-B14F-4D97-AF65-F5344CB8AC3E}">
        <p14:creationId xmlns:p14="http://schemas.microsoft.com/office/powerpoint/2010/main" val="8206533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a:p>
            <a:r>
              <a:rPr lang="en-US" sz="1400" dirty="0"/>
              <a:t>We will now move to the </a:t>
            </a:r>
            <a:r>
              <a:rPr lang="en-US" sz="1400" b="1" dirty="0"/>
              <a:t>Discussion Items</a:t>
            </a:r>
            <a:r>
              <a:rPr lang="en-US" sz="1400" dirty="0"/>
              <a:t> on our agenda.</a:t>
            </a:r>
          </a:p>
          <a:p>
            <a:r>
              <a:rPr lang="en-US" sz="1400" dirty="0"/>
              <a:t> </a:t>
            </a:r>
          </a:p>
          <a:p>
            <a:endParaRPr lang="en-US" sz="1400" dirty="0"/>
          </a:p>
        </p:txBody>
      </p:sp>
      <p:sp>
        <p:nvSpPr>
          <p:cNvPr id="4" name="Slide Number Placeholder 3"/>
          <p:cNvSpPr>
            <a:spLocks noGrp="1"/>
          </p:cNvSpPr>
          <p:nvPr>
            <p:ph type="sldNum" sz="quarter" idx="5"/>
          </p:nvPr>
        </p:nvSpPr>
        <p:spPr/>
        <p:txBody>
          <a:bodyPr/>
          <a:lstStyle/>
          <a:p>
            <a:fld id="{AD5AD6E2-5CF6-4D83-A048-1577DD4C32B3}" type="slidenum">
              <a:rPr lang="en-US" smtClean="0"/>
              <a:t>20</a:t>
            </a:fld>
            <a:endParaRPr lang="en-US"/>
          </a:p>
        </p:txBody>
      </p:sp>
    </p:spTree>
    <p:extLst>
      <p:ext uri="{BB962C8B-B14F-4D97-AF65-F5344CB8AC3E}">
        <p14:creationId xmlns:p14="http://schemas.microsoft.com/office/powerpoint/2010/main" val="41648051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654D52-1E91-D35B-D892-518B200C6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B8A4A3-51D6-5084-2E79-409DA941AC72}"/>
              </a:ext>
            </a:extLst>
          </p:cNvPr>
          <p:cNvSpPr>
            <a:spLocks noGrp="1" noRot="1" noChangeAspect="1"/>
          </p:cNvSpPr>
          <p:nvPr>
            <p:ph type="sldImg"/>
          </p:nvPr>
        </p:nvSpPr>
        <p:spPr>
          <a:xfrm>
            <a:off x="1376363" y="109538"/>
            <a:ext cx="4643437" cy="2611437"/>
          </a:xfrm>
        </p:spPr>
      </p:sp>
      <p:sp>
        <p:nvSpPr>
          <p:cNvPr id="3" name="Notes Placeholder 2">
            <a:extLst>
              <a:ext uri="{FF2B5EF4-FFF2-40B4-BE49-F238E27FC236}">
                <a16:creationId xmlns:a16="http://schemas.microsoft.com/office/drawing/2014/main" id="{420ECC5F-FB16-0570-2636-1E0EBDE7F839}"/>
              </a:ext>
            </a:extLst>
          </p:cNvPr>
          <p:cNvSpPr>
            <a:spLocks noGrp="1"/>
          </p:cNvSpPr>
          <p:nvPr>
            <p:ph type="body" idx="1"/>
          </p:nvPr>
        </p:nvSpPr>
        <p:spPr/>
        <p:txBody>
          <a:bodyPr/>
          <a:lstStyle/>
          <a:p>
            <a:endParaRPr lang="en-US" dirty="0"/>
          </a:p>
          <a:p>
            <a:r>
              <a:rPr lang="en-US" sz="1400" dirty="0"/>
              <a:t>Next, we’re going to discuss stakeholder engagement.  As a charter system, the decisions the GO Team makes shapes our school’s future — and the best decisions come from hearing </a:t>
            </a:r>
            <a:r>
              <a:rPr lang="en-US" sz="1400" kern="1200" dirty="0">
                <a:solidFill>
                  <a:schemeClr val="tx1"/>
                </a:solidFill>
                <a:effectLst/>
                <a:latin typeface="Trebuchet MS" panose="020B0603020202020204" pitchFamily="34" charset="0"/>
                <a:ea typeface="+mn-ea"/>
                <a:cs typeface="+mn-cs"/>
              </a:rPr>
              <a:t>the diverse voices within our school community.</a:t>
            </a:r>
            <a:r>
              <a:rPr lang="en-US" sz="1400" dirty="0"/>
              <a:t>.</a:t>
            </a:r>
          </a:p>
          <a:p>
            <a:endParaRPr lang="en-US" sz="1400" dirty="0"/>
          </a:p>
          <a:p>
            <a:r>
              <a:rPr lang="en-US" sz="1400" dirty="0"/>
              <a:t>When we bring families, students, staff, and our community into the work—not just into the audience—we get stronger ideas, better outcomes, and a shared vision we can all stand behind.</a:t>
            </a:r>
          </a:p>
          <a:p>
            <a:endParaRPr lang="en-US" dirty="0"/>
          </a:p>
          <a:p>
            <a:endParaRPr lang="en-US" dirty="0"/>
          </a:p>
        </p:txBody>
      </p:sp>
      <p:sp>
        <p:nvSpPr>
          <p:cNvPr id="4" name="Slide Number Placeholder 3">
            <a:extLst>
              <a:ext uri="{FF2B5EF4-FFF2-40B4-BE49-F238E27FC236}">
                <a16:creationId xmlns:a16="http://schemas.microsoft.com/office/drawing/2014/main" id="{426CC07B-70E7-113B-E2E3-3A382F189E17}"/>
              </a:ext>
            </a:extLst>
          </p:cNvPr>
          <p:cNvSpPr>
            <a:spLocks noGrp="1"/>
          </p:cNvSpPr>
          <p:nvPr>
            <p:ph type="sldNum" sz="quarter" idx="5"/>
          </p:nvPr>
        </p:nvSpPr>
        <p:spPr/>
        <p:txBody>
          <a:bodyPr/>
          <a:lstStyle/>
          <a:p>
            <a:fld id="{AD5AD6E2-5CF6-4D83-A048-1577DD4C32B3}" type="slidenum">
              <a:rPr lang="en-US" smtClean="0"/>
              <a:t>21</a:t>
            </a:fld>
            <a:endParaRPr lang="en-US"/>
          </a:p>
        </p:txBody>
      </p:sp>
    </p:spTree>
    <p:extLst>
      <p:ext uri="{BB962C8B-B14F-4D97-AF65-F5344CB8AC3E}">
        <p14:creationId xmlns:p14="http://schemas.microsoft.com/office/powerpoint/2010/main" val="24171596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EF1F2-DDBA-5C8B-9444-B4D6FC70D3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C8893A-9E3C-489A-113F-C0994CC4C3B0}"/>
              </a:ext>
            </a:extLst>
          </p:cNvPr>
          <p:cNvSpPr>
            <a:spLocks noGrp="1" noRot="1" noChangeAspect="1"/>
          </p:cNvSpPr>
          <p:nvPr>
            <p:ph type="sldImg"/>
          </p:nvPr>
        </p:nvSpPr>
        <p:spPr>
          <a:xfrm>
            <a:off x="1376363" y="109538"/>
            <a:ext cx="4643437" cy="2611437"/>
          </a:xfrm>
        </p:spPr>
      </p:sp>
      <p:sp>
        <p:nvSpPr>
          <p:cNvPr id="3" name="Notes Placeholder 2">
            <a:extLst>
              <a:ext uri="{FF2B5EF4-FFF2-40B4-BE49-F238E27FC236}">
                <a16:creationId xmlns:a16="http://schemas.microsoft.com/office/drawing/2014/main" id="{E029EC68-3E3F-BFA3-82E2-6D3EB05466D4}"/>
              </a:ext>
            </a:extLst>
          </p:cNvPr>
          <p:cNvSpPr>
            <a:spLocks noGrp="1"/>
          </p:cNvSpPr>
          <p:nvPr>
            <p:ph type="body" idx="1"/>
          </p:nvPr>
        </p:nvSpPr>
        <p:spPr/>
        <p:txBody>
          <a:bodyPr/>
          <a:lstStyle/>
          <a:p>
            <a:endParaRPr lang="en-US" dirty="0"/>
          </a:p>
          <a:p>
            <a:r>
              <a:rPr lang="en-US" sz="1400" dirty="0"/>
              <a:t>Here’s the challenge: We’re going to look at four groups—Families, Students, Staff, and Community.</a:t>
            </a:r>
          </a:p>
          <a:p>
            <a:endParaRPr lang="en-US" sz="1400" dirty="0"/>
          </a:p>
          <a:p>
            <a:r>
              <a:rPr lang="en-US" sz="1400" dirty="0"/>
              <a:t>For each one, we’ll answer three questions:</a:t>
            </a:r>
          </a:p>
          <a:p>
            <a:br>
              <a:rPr lang="en-US" sz="1400" dirty="0"/>
            </a:br>
            <a:r>
              <a:rPr lang="en-US" sz="1400" b="1" dirty="0"/>
              <a:t>INFORM</a:t>
            </a:r>
            <a:r>
              <a:rPr lang="en-US" sz="1400" dirty="0"/>
              <a:t> – What’s a fun or unexpected way to keep them in the loop?</a:t>
            </a:r>
            <a:br>
              <a:rPr lang="en-US" sz="1400" dirty="0"/>
            </a:br>
            <a:r>
              <a:rPr lang="en-US" sz="1400" b="1" dirty="0"/>
              <a:t>INPUT</a:t>
            </a:r>
            <a:r>
              <a:rPr lang="en-US" sz="1400" dirty="0"/>
              <a:t> – What’s a meaningful way to get their ideas or feedback?</a:t>
            </a:r>
            <a:br>
              <a:rPr lang="en-US" sz="1400" dirty="0"/>
            </a:br>
            <a:r>
              <a:rPr lang="en-US" sz="1400" b="1" dirty="0"/>
              <a:t>INVITE</a:t>
            </a:r>
            <a:r>
              <a:rPr lang="en-US" sz="1400" dirty="0"/>
              <a:t> – How can we bring them into the </a:t>
            </a:r>
            <a:r>
              <a:rPr lang="en-US" sz="1400" i="1" dirty="0"/>
              <a:t>work</a:t>
            </a:r>
            <a:r>
              <a:rPr lang="en-US" sz="1400" dirty="0"/>
              <a:t>, not just the audience?</a:t>
            </a:r>
          </a:p>
          <a:p>
            <a:endParaRPr lang="en-US" sz="1400" dirty="0"/>
          </a:p>
          <a:p>
            <a:r>
              <a:rPr lang="en-US" sz="1400" dirty="0"/>
              <a:t>Let’s get creative, get specific, and push past the usual answers.</a:t>
            </a:r>
          </a:p>
          <a:p>
            <a:endParaRPr lang="en-US" sz="1400" dirty="0"/>
          </a:p>
          <a:p>
            <a:endParaRPr lang="en-US" dirty="0"/>
          </a:p>
        </p:txBody>
      </p:sp>
      <p:sp>
        <p:nvSpPr>
          <p:cNvPr id="4" name="Slide Number Placeholder 3">
            <a:extLst>
              <a:ext uri="{FF2B5EF4-FFF2-40B4-BE49-F238E27FC236}">
                <a16:creationId xmlns:a16="http://schemas.microsoft.com/office/drawing/2014/main" id="{01BA6DFB-E5EA-10C5-D166-637778DD14D1}"/>
              </a:ext>
            </a:extLst>
          </p:cNvPr>
          <p:cNvSpPr>
            <a:spLocks noGrp="1"/>
          </p:cNvSpPr>
          <p:nvPr>
            <p:ph type="sldNum" sz="quarter" idx="5"/>
          </p:nvPr>
        </p:nvSpPr>
        <p:spPr/>
        <p:txBody>
          <a:bodyPr/>
          <a:lstStyle/>
          <a:p>
            <a:fld id="{AD5AD6E2-5CF6-4D83-A048-1577DD4C32B3}" type="slidenum">
              <a:rPr lang="en-US" smtClean="0"/>
              <a:t>22</a:t>
            </a:fld>
            <a:endParaRPr lang="en-US"/>
          </a:p>
        </p:txBody>
      </p:sp>
    </p:spTree>
    <p:extLst>
      <p:ext uri="{BB962C8B-B14F-4D97-AF65-F5344CB8AC3E}">
        <p14:creationId xmlns:p14="http://schemas.microsoft.com/office/powerpoint/2010/main" val="27208795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78F5D-0401-7900-401B-BE8D1B9009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7EB8AF-E496-5ADA-EBA3-3977D83CC01A}"/>
              </a:ext>
            </a:extLst>
          </p:cNvPr>
          <p:cNvSpPr>
            <a:spLocks noGrp="1" noRot="1" noChangeAspect="1"/>
          </p:cNvSpPr>
          <p:nvPr>
            <p:ph type="sldImg"/>
          </p:nvPr>
        </p:nvSpPr>
        <p:spPr>
          <a:xfrm>
            <a:off x="1376363" y="109538"/>
            <a:ext cx="4643437" cy="2611437"/>
          </a:xfrm>
        </p:spPr>
      </p:sp>
      <p:sp>
        <p:nvSpPr>
          <p:cNvPr id="3" name="Notes Placeholder 2">
            <a:extLst>
              <a:ext uri="{FF2B5EF4-FFF2-40B4-BE49-F238E27FC236}">
                <a16:creationId xmlns:a16="http://schemas.microsoft.com/office/drawing/2014/main" id="{8A663437-66E1-55E3-8239-D9EFFBF2FAFF}"/>
              </a:ext>
            </a:extLst>
          </p:cNvPr>
          <p:cNvSpPr>
            <a:spLocks noGrp="1"/>
          </p:cNvSpPr>
          <p:nvPr>
            <p:ph type="body" idx="1"/>
          </p:nvPr>
        </p:nvSpPr>
        <p:spPr/>
        <p:txBody>
          <a:bodyPr/>
          <a:lstStyle/>
          <a:p>
            <a:endParaRPr lang="en-US" dirty="0"/>
          </a:p>
          <a:p>
            <a:r>
              <a:rPr lang="en-US" dirty="0"/>
              <a:t>Here’s the challenge: We’re going to look at four groups—Families, Students, Staff, and Community.</a:t>
            </a:r>
          </a:p>
          <a:p>
            <a:endParaRPr lang="en-US" dirty="0"/>
          </a:p>
          <a:p>
            <a:r>
              <a:rPr lang="en-US" dirty="0"/>
              <a:t>For each one, we’ll answer three questions:</a:t>
            </a:r>
          </a:p>
          <a:p>
            <a:br>
              <a:rPr lang="en-US" dirty="0"/>
            </a:br>
            <a:r>
              <a:rPr lang="en-US" b="1" dirty="0"/>
              <a:t>INFORM</a:t>
            </a:r>
            <a:r>
              <a:rPr lang="en-US" dirty="0"/>
              <a:t> – What’s a fun or unexpected way to keep them in the loop?</a:t>
            </a:r>
            <a:br>
              <a:rPr lang="en-US" dirty="0"/>
            </a:br>
            <a:r>
              <a:rPr lang="en-US" b="1" dirty="0"/>
              <a:t>INPUT</a:t>
            </a:r>
            <a:r>
              <a:rPr lang="en-US" dirty="0"/>
              <a:t> – What’s a meaningful way to get their ideas or feedback?</a:t>
            </a:r>
            <a:br>
              <a:rPr lang="en-US" dirty="0"/>
            </a:br>
            <a:r>
              <a:rPr lang="en-US" b="1" dirty="0"/>
              <a:t>INVITE</a:t>
            </a:r>
            <a:r>
              <a:rPr lang="en-US" dirty="0"/>
              <a:t> – How can we bring them into the </a:t>
            </a:r>
            <a:r>
              <a:rPr lang="en-US" i="1" dirty="0"/>
              <a:t>work</a:t>
            </a:r>
            <a:r>
              <a:rPr lang="en-US" dirty="0"/>
              <a:t>, not just the audience?</a:t>
            </a:r>
          </a:p>
          <a:p>
            <a:endParaRPr lang="en-US" dirty="0"/>
          </a:p>
          <a:p>
            <a:r>
              <a:rPr lang="en-US" dirty="0"/>
              <a:t>Let’s get creative, get specific, and push past the usual answers</a:t>
            </a:r>
          </a:p>
          <a:p>
            <a:endParaRPr lang="en-US" dirty="0"/>
          </a:p>
        </p:txBody>
      </p:sp>
      <p:sp>
        <p:nvSpPr>
          <p:cNvPr id="4" name="Slide Number Placeholder 3">
            <a:extLst>
              <a:ext uri="{FF2B5EF4-FFF2-40B4-BE49-F238E27FC236}">
                <a16:creationId xmlns:a16="http://schemas.microsoft.com/office/drawing/2014/main" id="{E12DD1DD-2F23-B488-8EC7-779CD949F822}"/>
              </a:ext>
            </a:extLst>
          </p:cNvPr>
          <p:cNvSpPr>
            <a:spLocks noGrp="1"/>
          </p:cNvSpPr>
          <p:nvPr>
            <p:ph type="sldNum" sz="quarter" idx="5"/>
          </p:nvPr>
        </p:nvSpPr>
        <p:spPr/>
        <p:txBody>
          <a:bodyPr/>
          <a:lstStyle/>
          <a:p>
            <a:fld id="{AD5AD6E2-5CF6-4D83-A048-1577DD4C32B3}" type="slidenum">
              <a:rPr lang="en-US" smtClean="0"/>
              <a:t>23</a:t>
            </a:fld>
            <a:endParaRPr lang="en-US"/>
          </a:p>
        </p:txBody>
      </p:sp>
    </p:spTree>
    <p:extLst>
      <p:ext uri="{BB962C8B-B14F-4D97-AF65-F5344CB8AC3E}">
        <p14:creationId xmlns:p14="http://schemas.microsoft.com/office/powerpoint/2010/main" val="1479365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0E109-131A-F55D-31D4-E36E735DF4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3123B6-2A2B-3034-360C-D53DAA60898C}"/>
              </a:ext>
            </a:extLst>
          </p:cNvPr>
          <p:cNvSpPr>
            <a:spLocks noGrp="1" noRot="1" noChangeAspect="1"/>
          </p:cNvSpPr>
          <p:nvPr>
            <p:ph type="sldImg"/>
          </p:nvPr>
        </p:nvSpPr>
        <p:spPr>
          <a:xfrm>
            <a:off x="1376363" y="109538"/>
            <a:ext cx="4643437" cy="2611437"/>
          </a:xfrm>
        </p:spPr>
      </p:sp>
      <p:sp>
        <p:nvSpPr>
          <p:cNvPr id="3" name="Notes Placeholder 2">
            <a:extLst>
              <a:ext uri="{FF2B5EF4-FFF2-40B4-BE49-F238E27FC236}">
                <a16:creationId xmlns:a16="http://schemas.microsoft.com/office/drawing/2014/main" id="{FE6F29EE-E8E1-685C-E5B0-00D863E44DF9}"/>
              </a:ext>
            </a:extLst>
          </p:cNvPr>
          <p:cNvSpPr>
            <a:spLocks noGrp="1"/>
          </p:cNvSpPr>
          <p:nvPr>
            <p:ph type="body" idx="1"/>
          </p:nvPr>
        </p:nvSpPr>
        <p:spPr/>
        <p:txBody>
          <a:bodyPr/>
          <a:lstStyle/>
          <a:p>
            <a:endParaRPr lang="en-US" sz="1300" dirty="0"/>
          </a:p>
          <a:p>
            <a:endParaRPr lang="en-US" sz="1300" dirty="0"/>
          </a:p>
          <a:p>
            <a:endParaRPr lang="en-US" dirty="0"/>
          </a:p>
        </p:txBody>
      </p:sp>
      <p:sp>
        <p:nvSpPr>
          <p:cNvPr id="4" name="Slide Number Placeholder 3">
            <a:extLst>
              <a:ext uri="{FF2B5EF4-FFF2-40B4-BE49-F238E27FC236}">
                <a16:creationId xmlns:a16="http://schemas.microsoft.com/office/drawing/2014/main" id="{8B315428-57CD-B9EE-B04A-DBAA511F6C80}"/>
              </a:ext>
            </a:extLst>
          </p:cNvPr>
          <p:cNvSpPr>
            <a:spLocks noGrp="1"/>
          </p:cNvSpPr>
          <p:nvPr>
            <p:ph type="sldNum" sz="quarter" idx="5"/>
          </p:nvPr>
        </p:nvSpPr>
        <p:spPr/>
        <p:txBody>
          <a:bodyPr/>
          <a:lstStyle/>
          <a:p>
            <a:fld id="{AD5AD6E2-5CF6-4D83-A048-1577DD4C32B3}" type="slidenum">
              <a:rPr lang="en-US" smtClean="0"/>
              <a:t>24</a:t>
            </a:fld>
            <a:endParaRPr lang="en-US"/>
          </a:p>
        </p:txBody>
      </p:sp>
    </p:spTree>
    <p:extLst>
      <p:ext uri="{BB962C8B-B14F-4D97-AF65-F5344CB8AC3E}">
        <p14:creationId xmlns:p14="http://schemas.microsoft.com/office/powerpoint/2010/main" val="38750432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428A0-B589-9609-63CC-30708AD7EA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185009-2138-4286-3292-0F3C3FD25A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BBE45E-62FF-B753-4932-A991C7D3093F}"/>
              </a:ext>
            </a:extLst>
          </p:cNvPr>
          <p:cNvSpPr>
            <a:spLocks noGrp="1"/>
          </p:cNvSpPr>
          <p:nvPr>
            <p:ph type="body" idx="1"/>
          </p:nvPr>
        </p:nvSpPr>
        <p:spPr/>
        <p:txBody>
          <a:bodyPr/>
          <a:lstStyle/>
          <a:p>
            <a:endParaRPr lang="en-US" sz="1400" dirty="0"/>
          </a:p>
          <a:p>
            <a:r>
              <a:rPr lang="en-US" sz="1400" dirty="0"/>
              <a:t>The next two slides cover the Personal Electronic Device Policy</a:t>
            </a:r>
          </a:p>
        </p:txBody>
      </p:sp>
      <p:sp>
        <p:nvSpPr>
          <p:cNvPr id="4" name="Slide Number Placeholder 3">
            <a:extLst>
              <a:ext uri="{FF2B5EF4-FFF2-40B4-BE49-F238E27FC236}">
                <a16:creationId xmlns:a16="http://schemas.microsoft.com/office/drawing/2014/main" id="{9B7B8C1D-9D24-D972-82C6-3D07122062A2}"/>
              </a:ext>
            </a:extLst>
          </p:cNvPr>
          <p:cNvSpPr>
            <a:spLocks noGrp="1"/>
          </p:cNvSpPr>
          <p:nvPr>
            <p:ph type="sldNum" sz="quarter" idx="5"/>
          </p:nvPr>
        </p:nvSpPr>
        <p:spPr/>
        <p:txBody>
          <a:bodyPr/>
          <a:lstStyle/>
          <a:p>
            <a:fld id="{AD5AD6E2-5CF6-4D83-A048-1577DD4C32B3}" type="slidenum">
              <a:rPr lang="en-US" smtClean="0"/>
              <a:t>25</a:t>
            </a:fld>
            <a:endParaRPr lang="en-US"/>
          </a:p>
        </p:txBody>
      </p:sp>
    </p:spTree>
    <p:extLst>
      <p:ext uri="{BB962C8B-B14F-4D97-AF65-F5344CB8AC3E}">
        <p14:creationId xmlns:p14="http://schemas.microsoft.com/office/powerpoint/2010/main" val="24023370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B4AE0-BA9E-BBEC-4DFA-D645D1FCD9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A53718-771A-DEF9-D832-B7E70C98B096}"/>
              </a:ext>
            </a:extLst>
          </p:cNvPr>
          <p:cNvSpPr>
            <a:spLocks noGrp="1" noRot="1" noChangeAspect="1"/>
          </p:cNvSpPr>
          <p:nvPr>
            <p:ph type="sldImg"/>
          </p:nvPr>
        </p:nvSpPr>
        <p:spPr>
          <a:xfrm>
            <a:off x="1376363" y="109538"/>
            <a:ext cx="4643437" cy="2611437"/>
          </a:xfrm>
        </p:spPr>
      </p:sp>
      <p:sp>
        <p:nvSpPr>
          <p:cNvPr id="3" name="Notes Placeholder 2">
            <a:extLst>
              <a:ext uri="{FF2B5EF4-FFF2-40B4-BE49-F238E27FC236}">
                <a16:creationId xmlns:a16="http://schemas.microsoft.com/office/drawing/2014/main" id="{E067306D-65DB-D444-AF0A-B289BDB86B9D}"/>
              </a:ext>
            </a:extLst>
          </p:cNvPr>
          <p:cNvSpPr>
            <a:spLocks noGrp="1"/>
          </p:cNvSpPr>
          <p:nvPr>
            <p:ph type="body" idx="1"/>
          </p:nvPr>
        </p:nvSpPr>
        <p:spPr/>
        <p:txBody>
          <a:bodyPr/>
          <a:lstStyle/>
          <a:p>
            <a:endParaRPr lang="en-US" sz="1400" b="1" dirty="0"/>
          </a:p>
          <a:p>
            <a:r>
              <a:rPr lang="en-US" sz="1400" b="1" dirty="0"/>
              <a:t>Principals:  </a:t>
            </a:r>
            <a:r>
              <a:rPr lang="en-US" sz="1400" b="0" dirty="0"/>
              <a:t>Please review the </a:t>
            </a:r>
            <a:r>
              <a:rPr lang="en-US" sz="1400" b="1" dirty="0"/>
              <a:t>DISTRICT’s</a:t>
            </a:r>
            <a:r>
              <a:rPr lang="en-US" sz="1400" b="0" dirty="0"/>
              <a:t> Personal Electronic Device Policy.  </a:t>
            </a:r>
            <a:r>
              <a:rPr lang="en-US" sz="1400" b="0" i="1" dirty="0"/>
              <a:t>(on the next slide, you will speak to how implementation looks in your school</a:t>
            </a:r>
            <a:r>
              <a:rPr lang="en-US" sz="1400" b="0" i="0" dirty="0"/>
              <a:t>)</a:t>
            </a:r>
            <a:endParaRPr lang="en-US" sz="1400" b="1" dirty="0"/>
          </a:p>
        </p:txBody>
      </p:sp>
      <p:sp>
        <p:nvSpPr>
          <p:cNvPr id="4" name="Slide Number Placeholder 3">
            <a:extLst>
              <a:ext uri="{FF2B5EF4-FFF2-40B4-BE49-F238E27FC236}">
                <a16:creationId xmlns:a16="http://schemas.microsoft.com/office/drawing/2014/main" id="{A9F3B0CC-DDFC-ADD7-A590-E40399AC6814}"/>
              </a:ext>
            </a:extLst>
          </p:cNvPr>
          <p:cNvSpPr>
            <a:spLocks noGrp="1"/>
          </p:cNvSpPr>
          <p:nvPr>
            <p:ph type="sldNum" sz="quarter" idx="5"/>
          </p:nvPr>
        </p:nvSpPr>
        <p:spPr/>
        <p:txBody>
          <a:bodyPr/>
          <a:lstStyle/>
          <a:p>
            <a:fld id="{AD5AD6E2-5CF6-4D83-A048-1577DD4C32B3}" type="slidenum">
              <a:rPr lang="en-US" smtClean="0"/>
              <a:t>26</a:t>
            </a:fld>
            <a:endParaRPr lang="en-US"/>
          </a:p>
        </p:txBody>
      </p:sp>
    </p:spTree>
    <p:extLst>
      <p:ext uri="{BB962C8B-B14F-4D97-AF65-F5344CB8AC3E}">
        <p14:creationId xmlns:p14="http://schemas.microsoft.com/office/powerpoint/2010/main" val="12589138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05777-22C7-B190-BC76-20D1A8A1C0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4DE7D1-8282-1623-4D9B-4ADE800630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71A6D3-83C1-DB9E-A8DB-39F6BDEC96F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512152-C321-D56F-1C91-29F86847B9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5AD6E2-5CF6-4D83-A048-1577DD4C32B3}" type="slidenum">
              <a:rPr kumimoji="0" lang="en-US" sz="13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3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818189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F7378-762C-91EF-075F-5AADC9CFC1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FCDC1B-F8D5-2691-3A09-4EB6E89859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DDAF81-3C63-7AA2-59A0-45646B2959B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Principals: Based on your15-Day count, please give your GO Team an overview of your projected vs. 8/22 enrolled numbers as well as information on your FY26 budget adjustment. </a:t>
            </a:r>
          </a:p>
          <a:p>
            <a:endParaRPr lang="en-US" sz="14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9BBA8975-83DF-150B-101F-6A3FD8931B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5AD6E2-5CF6-4D83-A048-1577DD4C32B3}" type="slidenum">
              <a:rPr kumimoji="0" lang="en-US" sz="13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3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074620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FDDBA-72FA-0FA0-957A-01852BF1A4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1DA3F2-2CEB-501E-B0B6-707A99F453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B7325F-2ED1-E9A8-1BBC-F86BDF47F7E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Review the previously discussed plan for the FY26 Leveling Reserve as discussed by the GO Team in your Feb. 2025 Budget Feedback meeting and March 2025 Approval meeting. </a:t>
            </a:r>
          </a:p>
          <a:p>
            <a:endParaRPr lang="en-US" dirty="0"/>
          </a:p>
        </p:txBody>
      </p:sp>
      <p:sp>
        <p:nvSpPr>
          <p:cNvPr id="4" name="Slide Number Placeholder 3">
            <a:extLst>
              <a:ext uri="{FF2B5EF4-FFF2-40B4-BE49-F238E27FC236}">
                <a16:creationId xmlns:a16="http://schemas.microsoft.com/office/drawing/2014/main" id="{77313B91-1235-3382-3766-F9A7C5C15A7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289C57-55D7-40A4-A101-E74FAC7A09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3652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6363" y="109538"/>
            <a:ext cx="4643437" cy="2611437"/>
          </a:xfrm>
        </p:spPr>
      </p:sp>
      <p:sp>
        <p:nvSpPr>
          <p:cNvPr id="3" name="Notes Placeholder 2"/>
          <p:cNvSpPr>
            <a:spLocks noGrp="1"/>
          </p:cNvSpPr>
          <p:nvPr>
            <p:ph type="body" idx="1"/>
          </p:nvPr>
        </p:nvSpPr>
        <p:spPr/>
        <p:txBody>
          <a:bodyPr/>
          <a:lstStyle/>
          <a:p>
            <a:r>
              <a:rPr lang="en-US" sz="1300" dirty="0"/>
              <a:t>Our first order of business is to appoint an interim secretary and </a:t>
            </a:r>
            <a:r>
              <a:rPr lang="en-US" sz="1300" b="1" dirty="0"/>
              <a:t>call roll</a:t>
            </a:r>
            <a:r>
              <a:rPr lang="en-US" sz="1300" dirty="0"/>
              <a:t>.</a:t>
            </a:r>
            <a:r>
              <a:rPr lang="en-US" sz="1300" dirty="0">
                <a:solidFill>
                  <a:srgbClr val="0070C0"/>
                </a:solidFill>
              </a:rPr>
              <a:t> [insert name of appointed interim secretary]</a:t>
            </a:r>
            <a:r>
              <a:rPr lang="en-US" sz="1300" dirty="0"/>
              <a:t> will serve as the interim secretary only for this meeting. Our official secretary for the 2025-2026 school year will be elected during this meeting. The interim secretary will now take the roll.</a:t>
            </a:r>
          </a:p>
          <a:p>
            <a:r>
              <a:rPr lang="en-US" sz="1300" dirty="0"/>
              <a:t> </a:t>
            </a:r>
          </a:p>
          <a:p>
            <a:r>
              <a:rPr lang="en-US" sz="1300" b="1" u="sng" dirty="0"/>
              <a:t>SECRETARY </a:t>
            </a:r>
            <a:endParaRPr lang="en-US" sz="1300" dirty="0"/>
          </a:p>
          <a:p>
            <a:r>
              <a:rPr lang="en-US" sz="1300" dirty="0"/>
              <a:t>Please respond “Present” when your name is called.</a:t>
            </a:r>
          </a:p>
          <a:p>
            <a:r>
              <a:rPr lang="en-US" sz="1300" i="1" dirty="0">
                <a:solidFill>
                  <a:srgbClr val="0070C0"/>
                </a:solidFill>
              </a:rPr>
              <a:t>[Calls roll of GO Team members and records responses and absences in the minutes.] </a:t>
            </a:r>
          </a:p>
          <a:p>
            <a:endParaRPr lang="en-US" sz="1300" dirty="0"/>
          </a:p>
          <a:p>
            <a:r>
              <a:rPr lang="en-US" sz="1300" b="1" u="sng" dirty="0"/>
              <a:t>PRINCIPAL - INTERIM CHAIR</a:t>
            </a:r>
            <a:endParaRPr lang="en-US" sz="1300" dirty="0"/>
          </a:p>
          <a:p>
            <a:r>
              <a:rPr lang="en-US" sz="1300" dirty="0"/>
              <a:t>This team will only be able to take official action if a quorum is present.</a:t>
            </a:r>
            <a:r>
              <a:rPr lang="en-US" sz="1300" dirty="0">
                <a:solidFill>
                  <a:srgbClr val="0070C0"/>
                </a:solidFill>
              </a:rPr>
              <a:t> [insert name of appointed interim secretary]</a:t>
            </a:r>
            <a:r>
              <a:rPr lang="en-US" sz="1300" dirty="0"/>
              <a:t>, </a:t>
            </a:r>
            <a:r>
              <a:rPr lang="en-US" sz="1300" b="1" dirty="0"/>
              <a:t>is there a quorum present</a:t>
            </a:r>
            <a:r>
              <a:rPr lang="en-US" sz="1300" dirty="0"/>
              <a:t>?</a:t>
            </a:r>
          </a:p>
          <a:p>
            <a:endParaRPr lang="en-US" sz="1300" dirty="0"/>
          </a:p>
          <a:p>
            <a:r>
              <a:rPr lang="en-US" sz="1300" b="1" u="sng" dirty="0"/>
              <a:t>SECRETARY</a:t>
            </a:r>
            <a:endParaRPr lang="en-US" sz="1300" dirty="0"/>
          </a:p>
          <a:p>
            <a:r>
              <a:rPr lang="en-US" sz="1300" b="1" dirty="0"/>
              <a:t>“YES</a:t>
            </a:r>
            <a:r>
              <a:rPr lang="en-US" sz="1300" dirty="0"/>
              <a:t>, there is a quorum present.” OR “</a:t>
            </a:r>
            <a:r>
              <a:rPr lang="en-US" sz="1300" b="1" dirty="0"/>
              <a:t>No</a:t>
            </a:r>
            <a:r>
              <a:rPr lang="en-US" sz="1300" dirty="0"/>
              <a:t>, there is not a quorum present.”</a:t>
            </a:r>
          </a:p>
          <a:p>
            <a:endParaRPr lang="en-US" sz="1300" dirty="0"/>
          </a:p>
          <a:p>
            <a:r>
              <a:rPr lang="en-US" sz="1300" b="1" u="sng" dirty="0"/>
              <a:t>PRINCIPAL - INTERIM CHAIR</a:t>
            </a:r>
            <a:endParaRPr lang="en-US" sz="1300" dirty="0"/>
          </a:p>
          <a:p>
            <a:r>
              <a:rPr lang="en-US" sz="1300" b="1" i="1" u="sng" dirty="0">
                <a:solidFill>
                  <a:srgbClr val="0070C0"/>
                </a:solidFill>
              </a:rPr>
              <a:t>If there is NO quorum present:</a:t>
            </a:r>
            <a:r>
              <a:rPr lang="en-US" sz="1300" b="1" i="1" dirty="0"/>
              <a:t>  </a:t>
            </a:r>
            <a:r>
              <a:rPr lang="en-US" sz="1300" dirty="0"/>
              <a:t>We do not have a quorum present. We needed a majority of GO Team members in attendance to vote on the agenda items. Having a quorum protects the school by preventing a very small number of members from taking action on behalf of the entire school. We will proceed with today’s information items.  Discussion and action items will be tabled until a quorum is established. We will need to reschedule this meeting.</a:t>
            </a:r>
          </a:p>
          <a:p>
            <a:endParaRPr lang="en-US" sz="1300" dirty="0"/>
          </a:p>
          <a:p>
            <a:r>
              <a:rPr lang="en-US" sz="1300" b="1" dirty="0">
                <a:solidFill>
                  <a:srgbClr val="0070C0"/>
                </a:solidFill>
              </a:rPr>
              <a:t>If there is a quorum present, proceed to Action Items </a:t>
            </a:r>
            <a:endParaRPr lang="en-US" sz="1300" dirty="0">
              <a:solidFill>
                <a:srgbClr val="0070C0"/>
              </a:solidFill>
            </a:endParaRPr>
          </a:p>
          <a:p>
            <a:endParaRPr lang="en-US" sz="1300" dirty="0"/>
          </a:p>
          <a:p>
            <a:endParaRPr lang="en-US" sz="1300" dirty="0"/>
          </a:p>
          <a:p>
            <a:endParaRPr lang="en-US" dirty="0"/>
          </a:p>
        </p:txBody>
      </p:sp>
      <p:sp>
        <p:nvSpPr>
          <p:cNvPr id="4" name="Slide Number Placeholder 3"/>
          <p:cNvSpPr>
            <a:spLocks noGrp="1"/>
          </p:cNvSpPr>
          <p:nvPr>
            <p:ph type="sldNum" sz="quarter" idx="5"/>
          </p:nvPr>
        </p:nvSpPr>
        <p:spPr/>
        <p:txBody>
          <a:bodyPr/>
          <a:lstStyle/>
          <a:p>
            <a:fld id="{AD5AD6E2-5CF6-4D83-A048-1577DD4C32B3}" type="slidenum">
              <a:rPr lang="en-US" smtClean="0"/>
              <a:t>3</a:t>
            </a:fld>
            <a:endParaRPr lang="en-US"/>
          </a:p>
        </p:txBody>
      </p:sp>
    </p:spTree>
    <p:extLst>
      <p:ext uri="{BB962C8B-B14F-4D97-AF65-F5344CB8AC3E}">
        <p14:creationId xmlns:p14="http://schemas.microsoft.com/office/powerpoint/2010/main" val="31091592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6961C-ECC5-CBA9-E5D3-A58884EBF7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928F72-A598-487B-D94F-17CD3C9576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1C68BD-B44E-108A-66FB-446E13384B3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Review the previously discussed plan for the FY26 Title I Holdback as discussed by the GO Team in your Feb. 2025 Budget Feedback meeting and March 2025 Approval meeting. </a:t>
            </a:r>
          </a:p>
          <a:p>
            <a:endParaRPr lang="en-US" dirty="0"/>
          </a:p>
        </p:txBody>
      </p:sp>
      <p:sp>
        <p:nvSpPr>
          <p:cNvPr id="4" name="Slide Number Placeholder 3">
            <a:extLst>
              <a:ext uri="{FF2B5EF4-FFF2-40B4-BE49-F238E27FC236}">
                <a16:creationId xmlns:a16="http://schemas.microsoft.com/office/drawing/2014/main" id="{C5A6E43D-2269-9104-2362-E174A239FE9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289C57-55D7-40A4-A101-E74FAC7A09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79086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D6C81A-D3F1-36B0-6F59-823DD64249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D6398C-5BEF-8FEE-99E4-50C80A5B3847}"/>
              </a:ext>
            </a:extLst>
          </p:cNvPr>
          <p:cNvSpPr>
            <a:spLocks noGrp="1" noRot="1" noChangeAspect="1"/>
          </p:cNvSpPr>
          <p:nvPr>
            <p:ph type="sldImg"/>
          </p:nvPr>
        </p:nvSpPr>
        <p:spPr>
          <a:xfrm>
            <a:off x="1376363" y="109538"/>
            <a:ext cx="4643437" cy="2611437"/>
          </a:xfrm>
        </p:spPr>
      </p:sp>
      <p:sp>
        <p:nvSpPr>
          <p:cNvPr id="3" name="Notes Placeholder 2">
            <a:extLst>
              <a:ext uri="{FF2B5EF4-FFF2-40B4-BE49-F238E27FC236}">
                <a16:creationId xmlns:a16="http://schemas.microsoft.com/office/drawing/2014/main" id="{7D3DA1A1-379F-E3E1-A9E5-73FEE6E3E0ED}"/>
              </a:ext>
            </a:extLst>
          </p:cNvPr>
          <p:cNvSpPr>
            <a:spLocks noGrp="1"/>
          </p:cNvSpPr>
          <p:nvPr>
            <p:ph type="body" idx="1"/>
          </p:nvPr>
        </p:nvSpPr>
        <p:spPr/>
        <p:txBody>
          <a:bodyPr/>
          <a:lstStyle/>
          <a:p>
            <a:endParaRPr lang="en-US" sz="1400" b="1" dirty="0"/>
          </a:p>
          <a:p>
            <a:r>
              <a:rPr lang="en-US" sz="1400" b="1" dirty="0"/>
              <a:t>Principals</a:t>
            </a:r>
            <a:r>
              <a:rPr lang="en-US" sz="1400" b="0" dirty="0"/>
              <a:t>:</a:t>
            </a:r>
          </a:p>
          <a:p>
            <a:endParaRPr lang="en-US" sz="1400" b="0" dirty="0"/>
          </a:p>
          <a:p>
            <a:r>
              <a:rPr lang="en-US" sz="1400" b="0" dirty="0"/>
              <a:t>Use this slide to inform your GO Team and community about how the district’s Personal Electronic Device Policy and Regulations are being implemented in your school.</a:t>
            </a:r>
            <a:endParaRPr lang="en-US" sz="1400" b="1" dirty="0"/>
          </a:p>
        </p:txBody>
      </p:sp>
      <p:sp>
        <p:nvSpPr>
          <p:cNvPr id="4" name="Slide Number Placeholder 3">
            <a:extLst>
              <a:ext uri="{FF2B5EF4-FFF2-40B4-BE49-F238E27FC236}">
                <a16:creationId xmlns:a16="http://schemas.microsoft.com/office/drawing/2014/main" id="{C20DE275-40AC-D723-E843-27B0ABF5CA33}"/>
              </a:ext>
            </a:extLst>
          </p:cNvPr>
          <p:cNvSpPr>
            <a:spLocks noGrp="1"/>
          </p:cNvSpPr>
          <p:nvPr>
            <p:ph type="sldNum" sz="quarter" idx="5"/>
          </p:nvPr>
        </p:nvSpPr>
        <p:spPr/>
        <p:txBody>
          <a:bodyPr/>
          <a:lstStyle/>
          <a:p>
            <a:fld id="{AD5AD6E2-5CF6-4D83-A048-1577DD4C32B3}" type="slidenum">
              <a:rPr lang="en-US" smtClean="0"/>
              <a:t>32</a:t>
            </a:fld>
            <a:endParaRPr lang="en-US"/>
          </a:p>
        </p:txBody>
      </p:sp>
    </p:spTree>
    <p:extLst>
      <p:ext uri="{BB962C8B-B14F-4D97-AF65-F5344CB8AC3E}">
        <p14:creationId xmlns:p14="http://schemas.microsoft.com/office/powerpoint/2010/main" val="19463120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94ECA-11AD-15CE-79E9-2DF3E5432D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95332C-1121-B38E-4EBA-A36939DBA2F9}"/>
              </a:ext>
            </a:extLst>
          </p:cNvPr>
          <p:cNvSpPr>
            <a:spLocks noGrp="1" noRot="1" noChangeAspect="1"/>
          </p:cNvSpPr>
          <p:nvPr>
            <p:ph type="sldImg"/>
          </p:nvPr>
        </p:nvSpPr>
        <p:spPr>
          <a:xfrm>
            <a:off x="1376363" y="109538"/>
            <a:ext cx="4643437" cy="2611437"/>
          </a:xfrm>
        </p:spPr>
      </p:sp>
      <p:sp>
        <p:nvSpPr>
          <p:cNvPr id="3" name="Notes Placeholder 2">
            <a:extLst>
              <a:ext uri="{FF2B5EF4-FFF2-40B4-BE49-F238E27FC236}">
                <a16:creationId xmlns:a16="http://schemas.microsoft.com/office/drawing/2014/main" id="{BD14DEAA-2D6C-EBD6-C96A-2832E87266ED}"/>
              </a:ext>
            </a:extLst>
          </p:cNvPr>
          <p:cNvSpPr>
            <a:spLocks noGrp="1"/>
          </p:cNvSpPr>
          <p:nvPr>
            <p:ph type="body" idx="1"/>
          </p:nvPr>
        </p:nvSpPr>
        <p:spPr/>
        <p:txBody>
          <a:bodyPr/>
          <a:lstStyle/>
          <a:p>
            <a:endParaRPr lang="en-US" sz="1300" dirty="0"/>
          </a:p>
          <a:p>
            <a:r>
              <a:rPr lang="en-US" sz="1400" dirty="0"/>
              <a:t>Next on our agenda, we’d like to welcome our representative to the Long-Range Comprehensive Facilities Master Plan Taskforce. As many of you know, this taskforce plays a key role in shaping the future of our district’s facilities — ensuring they are aligned with projected enrollment, instructional needs, safety standards, and long-term community use."</a:t>
            </a:r>
          </a:p>
          <a:p>
            <a:endParaRPr lang="en-US" sz="1400" dirty="0"/>
          </a:p>
          <a:p>
            <a:r>
              <a:rPr lang="en-US" sz="1400" dirty="0"/>
              <a:t>Over the summer, the taskforce has been hard at work reviewing data, exploring options, and engaging in important planning conversations. </a:t>
            </a:r>
            <a:r>
              <a:rPr lang="en-US" sz="1400" dirty="0">
                <a:solidFill>
                  <a:srgbClr val="0070C0"/>
                </a:solidFill>
              </a:rPr>
              <a:t>[Name of Representative]</a:t>
            </a:r>
            <a:r>
              <a:rPr lang="en-US" sz="1400" dirty="0"/>
              <a:t> will share an update on what’s been done so far, any key decisions or recommendations that have been made, and what’s ahead — including opportunities for the public to provide input.</a:t>
            </a:r>
          </a:p>
          <a:p>
            <a:endParaRPr lang="en-US" sz="1400" dirty="0"/>
          </a:p>
          <a:p>
            <a:r>
              <a:rPr lang="en-US" sz="1400" i="1" dirty="0">
                <a:solidFill>
                  <a:srgbClr val="0070C0"/>
                </a:solidFill>
              </a:rPr>
              <a:t>[Allow the FMP representative to provide an update and answers questions.  After this is concluded:]</a:t>
            </a:r>
            <a:endParaRPr lang="en-US" sz="1400" dirty="0">
              <a:solidFill>
                <a:srgbClr val="0070C0"/>
              </a:solidFill>
            </a:endParaRPr>
          </a:p>
          <a:p>
            <a:endParaRPr lang="en-US" sz="1400" dirty="0"/>
          </a:p>
          <a:p>
            <a:r>
              <a:rPr lang="en-US" sz="1400" dirty="0"/>
              <a:t>Thank you </a:t>
            </a:r>
            <a:r>
              <a:rPr lang="en-US" sz="1400" dirty="0">
                <a:solidFill>
                  <a:srgbClr val="0070C0"/>
                </a:solidFill>
              </a:rPr>
              <a:t>[Name of Representative]</a:t>
            </a:r>
            <a:r>
              <a:rPr lang="en-US" sz="1400" dirty="0"/>
              <a:t>.</a:t>
            </a:r>
          </a:p>
          <a:p>
            <a:endParaRPr lang="en-US" sz="1400" dirty="0"/>
          </a:p>
          <a:p>
            <a:r>
              <a:rPr lang="en-US" sz="1400" dirty="0"/>
              <a:t>A report will be presented to the Board at its August 11 meeting, and the options will become public the week </a:t>
            </a:r>
            <a:r>
              <a:rPr lang="en-US" sz="1400"/>
              <a:t>of August 18. </a:t>
            </a:r>
          </a:p>
          <a:p>
            <a:endParaRPr lang="en-US" sz="1400"/>
          </a:p>
          <a:p>
            <a:r>
              <a:rPr lang="en-US" sz="1400" dirty="0"/>
              <a:t>There are several upcoming public meetings where you can learn more and share your thoughts. The next public  meetings are scheduled for: August 25, October 20, and November 10</a:t>
            </a:r>
          </a:p>
          <a:p>
            <a:endParaRPr lang="en-US" sz="1400" dirty="0"/>
          </a:p>
          <a:p>
            <a:r>
              <a:rPr lang="en-US" sz="1400" dirty="0"/>
              <a:t>On each date, there will be a virtual meeting at noon and an in-person meeting at the Central Office at 6PM.</a:t>
            </a:r>
          </a:p>
          <a:p>
            <a:r>
              <a:rPr lang="en-US" sz="1400" dirty="0"/>
              <a:t>   </a:t>
            </a:r>
          </a:p>
          <a:p>
            <a:r>
              <a:rPr lang="en-US" sz="1400" dirty="0"/>
              <a:t>I strongly encourage you all to attend these meetings. This is a critical time for public input, and your voice is essential.</a:t>
            </a:r>
          </a:p>
        </p:txBody>
      </p:sp>
      <p:sp>
        <p:nvSpPr>
          <p:cNvPr id="4" name="Slide Number Placeholder 3">
            <a:extLst>
              <a:ext uri="{FF2B5EF4-FFF2-40B4-BE49-F238E27FC236}">
                <a16:creationId xmlns:a16="http://schemas.microsoft.com/office/drawing/2014/main" id="{266EC48C-FFF5-FA82-95AA-1BAC5671028A}"/>
              </a:ext>
            </a:extLst>
          </p:cNvPr>
          <p:cNvSpPr>
            <a:spLocks noGrp="1"/>
          </p:cNvSpPr>
          <p:nvPr>
            <p:ph type="sldNum" sz="quarter" idx="5"/>
          </p:nvPr>
        </p:nvSpPr>
        <p:spPr/>
        <p:txBody>
          <a:bodyPr/>
          <a:lstStyle/>
          <a:p>
            <a:fld id="{AD5AD6E2-5CF6-4D83-A048-1577DD4C32B3}" type="slidenum">
              <a:rPr lang="en-US" smtClean="0"/>
              <a:t>33</a:t>
            </a:fld>
            <a:endParaRPr lang="en-US"/>
          </a:p>
        </p:txBody>
      </p:sp>
    </p:spTree>
    <p:extLst>
      <p:ext uri="{BB962C8B-B14F-4D97-AF65-F5344CB8AC3E}">
        <p14:creationId xmlns:p14="http://schemas.microsoft.com/office/powerpoint/2010/main" val="8979279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A3E32-D32C-C990-9BE4-77E070E151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961F76-656E-34D1-928B-5A41C41A5B50}"/>
              </a:ext>
            </a:extLst>
          </p:cNvPr>
          <p:cNvSpPr>
            <a:spLocks noGrp="1" noRot="1" noChangeAspect="1"/>
          </p:cNvSpPr>
          <p:nvPr>
            <p:ph type="sldImg"/>
          </p:nvPr>
        </p:nvSpPr>
        <p:spPr>
          <a:xfrm>
            <a:off x="1376363" y="109538"/>
            <a:ext cx="4643437" cy="2611437"/>
          </a:xfrm>
        </p:spPr>
      </p:sp>
      <p:sp>
        <p:nvSpPr>
          <p:cNvPr id="3" name="Notes Placeholder 2">
            <a:extLst>
              <a:ext uri="{FF2B5EF4-FFF2-40B4-BE49-F238E27FC236}">
                <a16:creationId xmlns:a16="http://schemas.microsoft.com/office/drawing/2014/main" id="{C085FE44-97C0-FB83-287D-40371A779369}"/>
              </a:ext>
            </a:extLst>
          </p:cNvPr>
          <p:cNvSpPr>
            <a:spLocks noGrp="1"/>
          </p:cNvSpPr>
          <p:nvPr>
            <p:ph type="body" idx="1"/>
          </p:nvPr>
        </p:nvSpPr>
        <p:spPr/>
        <p:txBody>
          <a:bodyPr/>
          <a:lstStyle/>
          <a:p>
            <a:endParaRPr lang="en-US" sz="1400" dirty="0"/>
          </a:p>
          <a:p>
            <a:r>
              <a:rPr lang="en-US" sz="1400" dirty="0"/>
              <a:t>Does anyone have any announcements? </a:t>
            </a:r>
            <a:r>
              <a:rPr lang="en-US" sz="1400" i="1" dirty="0"/>
              <a:t>[Permit GO Team members to provide announcements, as appropriate.]</a:t>
            </a:r>
            <a:endParaRPr lang="en-US" sz="1400" dirty="0"/>
          </a:p>
          <a:p>
            <a:r>
              <a:rPr lang="en-US" sz="1400" i="1" dirty="0"/>
              <a:t> </a:t>
            </a:r>
            <a:endParaRPr lang="en-US" sz="1400" dirty="0"/>
          </a:p>
          <a:p>
            <a:endParaRPr lang="en-US" sz="1400" dirty="0"/>
          </a:p>
        </p:txBody>
      </p:sp>
      <p:sp>
        <p:nvSpPr>
          <p:cNvPr id="4" name="Slide Number Placeholder 3">
            <a:extLst>
              <a:ext uri="{FF2B5EF4-FFF2-40B4-BE49-F238E27FC236}">
                <a16:creationId xmlns:a16="http://schemas.microsoft.com/office/drawing/2014/main" id="{F8DD5DC5-F738-9D71-AA0F-122C46E35DD0}"/>
              </a:ext>
            </a:extLst>
          </p:cNvPr>
          <p:cNvSpPr>
            <a:spLocks noGrp="1"/>
          </p:cNvSpPr>
          <p:nvPr>
            <p:ph type="sldNum" sz="quarter" idx="5"/>
          </p:nvPr>
        </p:nvSpPr>
        <p:spPr/>
        <p:txBody>
          <a:bodyPr/>
          <a:lstStyle/>
          <a:p>
            <a:fld id="{AD5AD6E2-5CF6-4D83-A048-1577DD4C32B3}" type="slidenum">
              <a:rPr lang="en-US" smtClean="0"/>
              <a:t>34</a:t>
            </a:fld>
            <a:endParaRPr lang="en-US"/>
          </a:p>
        </p:txBody>
      </p:sp>
    </p:spTree>
    <p:extLst>
      <p:ext uri="{BB962C8B-B14F-4D97-AF65-F5344CB8AC3E}">
        <p14:creationId xmlns:p14="http://schemas.microsoft.com/office/powerpoint/2010/main" val="32630762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C30DA-BA06-5FE6-D79D-D6E662A359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F23E9A-3155-FAFB-CB43-8B2BCE50392E}"/>
              </a:ext>
            </a:extLst>
          </p:cNvPr>
          <p:cNvSpPr>
            <a:spLocks noGrp="1" noRot="1" noChangeAspect="1"/>
          </p:cNvSpPr>
          <p:nvPr>
            <p:ph type="sldImg"/>
          </p:nvPr>
        </p:nvSpPr>
        <p:spPr>
          <a:xfrm>
            <a:off x="1376363" y="109538"/>
            <a:ext cx="4643437" cy="2611437"/>
          </a:xfrm>
        </p:spPr>
      </p:sp>
      <p:sp>
        <p:nvSpPr>
          <p:cNvPr id="3" name="Notes Placeholder 2">
            <a:extLst>
              <a:ext uri="{FF2B5EF4-FFF2-40B4-BE49-F238E27FC236}">
                <a16:creationId xmlns:a16="http://schemas.microsoft.com/office/drawing/2014/main" id="{21786B24-469F-A596-05AF-2ACAD66498A5}"/>
              </a:ext>
            </a:extLst>
          </p:cNvPr>
          <p:cNvSpPr>
            <a:spLocks noGrp="1"/>
          </p:cNvSpPr>
          <p:nvPr>
            <p:ph type="body" idx="1"/>
          </p:nvPr>
        </p:nvSpPr>
        <p:spPr/>
        <p:txBody>
          <a:bodyPr/>
          <a:lstStyle/>
          <a:p>
            <a:endParaRPr lang="en-US" sz="1400"/>
          </a:p>
          <a:p>
            <a:r>
              <a:rPr lang="en-US" sz="1400"/>
              <a:t>Before </a:t>
            </a:r>
            <a:r>
              <a:rPr lang="en-US" sz="1400" dirty="0"/>
              <a:t>we move on, I want to highlight an important upcoming event: the </a:t>
            </a:r>
            <a:r>
              <a:rPr lang="en-US" sz="1400" b="1" dirty="0"/>
              <a:t>G3 Summit</a:t>
            </a:r>
            <a:r>
              <a:rPr lang="en-US" sz="1400" dirty="0"/>
              <a:t> on </a:t>
            </a:r>
            <a:r>
              <a:rPr lang="en-US" sz="1400" b="1" dirty="0"/>
              <a:t>Saturday, September 27</a:t>
            </a:r>
            <a:r>
              <a:rPr lang="en-US" sz="1400" dirty="0"/>
              <a:t>.</a:t>
            </a:r>
          </a:p>
          <a:p>
            <a:endParaRPr lang="en-US" sz="1400" dirty="0"/>
          </a:p>
          <a:p>
            <a:r>
              <a:rPr lang="en-US" sz="1400" b="1" dirty="0"/>
              <a:t>We need as many GO Team members as possible to attend</a:t>
            </a:r>
            <a:r>
              <a:rPr lang="en-US" sz="1400" dirty="0"/>
              <a:t> — this is a critical opportunity to come together, in person, and shape the future of our schools. Strategic planning for 2025–2030 is underway, and your voices, ideas, and leadership are essential.</a:t>
            </a:r>
          </a:p>
          <a:p>
            <a:endParaRPr lang="en-US" sz="1400" dirty="0"/>
          </a:p>
          <a:p>
            <a:r>
              <a:rPr lang="en-US" sz="1400" dirty="0"/>
              <a:t>You’ll be learning about your school’s new strategic plan, best practices for stakeholder engagement, and how this work connects to </a:t>
            </a:r>
            <a:r>
              <a:rPr lang="en-US" sz="1400" b="1" dirty="0"/>
              <a:t>APS Forward 2040</a:t>
            </a:r>
            <a:r>
              <a:rPr lang="en-US" sz="1400" dirty="0"/>
              <a:t> — plus much more.</a:t>
            </a:r>
          </a:p>
          <a:p>
            <a:endParaRPr lang="en-US" sz="1400" dirty="0"/>
          </a:p>
          <a:p>
            <a:r>
              <a:rPr lang="en-US" sz="1400" dirty="0"/>
              <a:t>Please save the date and plan to attend! Come ready to collaborate, contribute, and create the future together.</a:t>
            </a:r>
          </a:p>
          <a:p>
            <a:endParaRPr lang="en-US" sz="1400" dirty="0"/>
          </a:p>
          <a:p>
            <a:r>
              <a:rPr lang="en-US" sz="1400" dirty="0"/>
              <a:t>More information will be coming soon.</a:t>
            </a:r>
          </a:p>
        </p:txBody>
      </p:sp>
      <p:sp>
        <p:nvSpPr>
          <p:cNvPr id="4" name="Slide Number Placeholder 3">
            <a:extLst>
              <a:ext uri="{FF2B5EF4-FFF2-40B4-BE49-F238E27FC236}">
                <a16:creationId xmlns:a16="http://schemas.microsoft.com/office/drawing/2014/main" id="{81D465BA-6EDC-CCA2-C40C-790A6DBDCDAB}"/>
              </a:ext>
            </a:extLst>
          </p:cNvPr>
          <p:cNvSpPr>
            <a:spLocks noGrp="1"/>
          </p:cNvSpPr>
          <p:nvPr>
            <p:ph type="sldNum" sz="quarter" idx="5"/>
          </p:nvPr>
        </p:nvSpPr>
        <p:spPr/>
        <p:txBody>
          <a:bodyPr/>
          <a:lstStyle/>
          <a:p>
            <a:fld id="{AD5AD6E2-5CF6-4D83-A048-1577DD4C32B3}" type="slidenum">
              <a:rPr lang="en-US" smtClean="0"/>
              <a:t>35</a:t>
            </a:fld>
            <a:endParaRPr lang="en-US"/>
          </a:p>
        </p:txBody>
      </p:sp>
    </p:spTree>
    <p:extLst>
      <p:ext uri="{BB962C8B-B14F-4D97-AF65-F5344CB8AC3E}">
        <p14:creationId xmlns:p14="http://schemas.microsoft.com/office/powerpoint/2010/main" val="4094003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B89DFB-941A-15C3-9D01-B00AA69B42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C1409-D937-2DBF-B852-9864C4E67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F15530-B44C-9135-9B0A-8443F9F648D4}"/>
              </a:ext>
            </a:extLst>
          </p:cNvPr>
          <p:cNvSpPr>
            <a:spLocks noGrp="1"/>
          </p:cNvSpPr>
          <p:nvPr>
            <p:ph type="body" idx="1"/>
          </p:nvPr>
        </p:nvSpPr>
        <p:spPr/>
        <p:txBody>
          <a:bodyPr/>
          <a:lstStyle/>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The GO Team Office would like to remind all GO Team members that they </a:t>
            </a:r>
            <a:r>
              <a:rPr lang="en-US" sz="1400" b="1" kern="1200" dirty="0">
                <a:solidFill>
                  <a:schemeClr val="tx1"/>
                </a:solidFill>
                <a:effectLst/>
                <a:latin typeface="+mn-lt"/>
                <a:ea typeface="+mn-ea"/>
                <a:cs typeface="+mn-cs"/>
              </a:rPr>
              <a:t>are required to complete orientation within one year of joining the team and must be renewed it every four years.</a:t>
            </a:r>
          </a:p>
          <a:p>
            <a:endParaRPr lang="en-US" sz="1400" kern="1200" dirty="0">
              <a:solidFill>
                <a:schemeClr val="tx1"/>
              </a:solidFill>
              <a:effectLst/>
              <a:latin typeface="+mn-lt"/>
              <a:ea typeface="+mn-ea"/>
              <a:cs typeface="+mn-cs"/>
            </a:endParaRPr>
          </a:p>
          <a:p>
            <a:r>
              <a:rPr lang="en-US" sz="1400" b="1" kern="1200" dirty="0">
                <a:solidFill>
                  <a:schemeClr val="tx1"/>
                </a:solidFill>
                <a:effectLst/>
                <a:latin typeface="+mn-lt"/>
                <a:ea typeface="+mn-ea"/>
                <a:cs typeface="+mn-cs"/>
              </a:rPr>
              <a:t>Failure to complete the orientation training will result in removal from the GO Team</a:t>
            </a:r>
            <a:r>
              <a:rPr lang="en-US" sz="1400" kern="1200" dirty="0">
                <a:solidFill>
                  <a:schemeClr val="tx1"/>
                </a:solidFill>
                <a:effectLst/>
                <a:latin typeface="+mn-lt"/>
                <a:ea typeface="+mn-ea"/>
                <a:cs typeface="+mn-cs"/>
              </a:rPr>
              <a:t>. </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Please contact them if you have any questions.</a:t>
            </a:r>
          </a:p>
          <a:p>
            <a:r>
              <a:rPr lang="en-US" sz="1300" dirty="0"/>
              <a:t> </a:t>
            </a:r>
          </a:p>
        </p:txBody>
      </p:sp>
      <p:sp>
        <p:nvSpPr>
          <p:cNvPr id="4" name="Slide Number Placeholder 3">
            <a:extLst>
              <a:ext uri="{FF2B5EF4-FFF2-40B4-BE49-F238E27FC236}">
                <a16:creationId xmlns:a16="http://schemas.microsoft.com/office/drawing/2014/main" id="{A2CEDECF-DAC9-BF09-B8F5-253C314ECE61}"/>
              </a:ext>
            </a:extLst>
          </p:cNvPr>
          <p:cNvSpPr>
            <a:spLocks noGrp="1"/>
          </p:cNvSpPr>
          <p:nvPr>
            <p:ph type="sldNum" sz="quarter" idx="5"/>
          </p:nvPr>
        </p:nvSpPr>
        <p:spPr/>
        <p:txBody>
          <a:bodyPr/>
          <a:lstStyle/>
          <a:p>
            <a:fld id="{AD5AD6E2-5CF6-4D83-A048-1577DD4C32B3}" type="slidenum">
              <a:rPr lang="en-US" smtClean="0"/>
              <a:t>36</a:t>
            </a:fld>
            <a:endParaRPr lang="en-US"/>
          </a:p>
        </p:txBody>
      </p:sp>
    </p:spTree>
    <p:extLst>
      <p:ext uri="{BB962C8B-B14F-4D97-AF65-F5344CB8AC3E}">
        <p14:creationId xmlns:p14="http://schemas.microsoft.com/office/powerpoint/2010/main" val="32898013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5AD6E2-5CF6-4D83-A048-1577DD4C32B3}" type="slidenum">
              <a:rPr lang="en-US" smtClean="0"/>
              <a:t>37</a:t>
            </a:fld>
            <a:endParaRPr lang="en-US"/>
          </a:p>
        </p:txBody>
      </p:sp>
    </p:spTree>
    <p:extLst>
      <p:ext uri="{BB962C8B-B14F-4D97-AF65-F5344CB8AC3E}">
        <p14:creationId xmlns:p14="http://schemas.microsoft.com/office/powerpoint/2010/main" val="531826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8D558-168F-4D3D-59BC-BEF80983C2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2A79EA-795D-4E18-CF01-F4A0FFD3FF84}"/>
              </a:ext>
            </a:extLst>
          </p:cNvPr>
          <p:cNvSpPr>
            <a:spLocks noGrp="1" noRot="1" noChangeAspect="1"/>
          </p:cNvSpPr>
          <p:nvPr>
            <p:ph type="sldImg"/>
          </p:nvPr>
        </p:nvSpPr>
        <p:spPr>
          <a:xfrm>
            <a:off x="1376363" y="109538"/>
            <a:ext cx="4643437" cy="2611437"/>
          </a:xfrm>
        </p:spPr>
      </p:sp>
      <p:sp>
        <p:nvSpPr>
          <p:cNvPr id="3" name="Notes Placeholder 2">
            <a:extLst>
              <a:ext uri="{FF2B5EF4-FFF2-40B4-BE49-F238E27FC236}">
                <a16:creationId xmlns:a16="http://schemas.microsoft.com/office/drawing/2014/main" id="{5210239F-0415-F0A7-162E-E211D704645C}"/>
              </a:ext>
            </a:extLst>
          </p:cNvPr>
          <p:cNvSpPr>
            <a:spLocks noGrp="1"/>
          </p:cNvSpPr>
          <p:nvPr>
            <p:ph type="body" idx="1"/>
          </p:nvPr>
        </p:nvSpPr>
        <p:spPr/>
        <p:txBody>
          <a:bodyPr/>
          <a:lstStyle/>
          <a:p>
            <a:r>
              <a:rPr lang="en-US" sz="1300" dirty="0"/>
              <a:t> </a:t>
            </a:r>
            <a:endParaRPr lang="en-US" sz="1600" dirty="0"/>
          </a:p>
          <a:p>
            <a:pPr marL="111125" marR="0">
              <a:lnSpc>
                <a:spcPct val="107000"/>
              </a:lnSpc>
              <a:spcAft>
                <a:spcPts val="600"/>
              </a:spcAft>
              <a:buNone/>
            </a:pPr>
            <a:r>
              <a:rPr lang="en-US" sz="1600" b="1" u="sng" dirty="0">
                <a:effectLst/>
                <a:latin typeface="Calibri" panose="020F0502020204030204" pitchFamily="34" charset="0"/>
                <a:ea typeface="Calibri" panose="020F0502020204030204" pitchFamily="34" charset="0"/>
                <a:cs typeface="Times New Roman" panose="02020603050405020304" pitchFamily="18" charset="0"/>
              </a:rPr>
              <a:t>Approval of the Agenda</a:t>
            </a:r>
          </a:p>
          <a:p>
            <a:pPr marL="111125" marR="0">
              <a:lnSpc>
                <a:spcPct val="107000"/>
              </a:lnSpc>
              <a:spcAft>
                <a:spcPts val="600"/>
              </a:spcAft>
              <a:buNone/>
            </a:pPr>
            <a:r>
              <a:rPr lang="en-US" sz="1400" b="1" dirty="0">
                <a:effectLst/>
                <a:latin typeface="Calibri" panose="020F0502020204030204" pitchFamily="34" charset="0"/>
                <a:ea typeface="Calibri" panose="020F0502020204030204" pitchFamily="34" charset="0"/>
                <a:cs typeface="Times New Roman" panose="02020603050405020304" pitchFamily="18" charset="0"/>
              </a:rPr>
              <a:t>PRINCIPAL - INTERIM CHAIR</a:t>
            </a:r>
          </a:p>
          <a:p>
            <a:pPr marL="111125" marR="0">
              <a:lnSpc>
                <a:spcPct val="107000"/>
              </a:lnSpc>
              <a:spcAft>
                <a:spcPts val="600"/>
              </a:spcAft>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Our first order of business is to Approve the Agenda. This was provided to you and copies are here.</a:t>
            </a:r>
          </a:p>
          <a:p>
            <a:pPr marL="111125" marR="0">
              <a:lnSpc>
                <a:spcPct val="107000"/>
              </a:lnSpc>
              <a:spcAft>
                <a:spcPts val="600"/>
              </a:spcAft>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May I have a motion to Approve the Agenda? A second?   Are there any amendments to the agenda? </a:t>
            </a:r>
            <a:r>
              <a:rPr lang="en-US" sz="1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[Amendments are made through a motion, second, and voting; if there is general consensus, all offered changes made be made as one motion. If there is not consensus for all changes, then each change should be voted on separately.]</a:t>
            </a:r>
          </a:p>
          <a:p>
            <a:pPr marL="111125" marR="0">
              <a:lnSpc>
                <a:spcPct val="107000"/>
              </a:lnSpc>
              <a:spcAft>
                <a:spcPts val="600"/>
              </a:spcAft>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All in favor, please say aye or raise your hand so the secretary can record your vote. All opposed, please say nay or raise your hand.  Any abstentions? Please say abstain or raise your hand. </a:t>
            </a:r>
            <a:r>
              <a:rPr lang="en-US" sz="1400" i="1" dirty="0">
                <a:effectLst/>
                <a:latin typeface="Calibri" panose="020F0502020204030204" pitchFamily="34" charset="0"/>
                <a:ea typeface="Calibri" panose="020F0502020204030204" pitchFamily="34" charset="0"/>
                <a:cs typeface="Times New Roman" panose="02020603050405020304" pitchFamily="18" charset="0"/>
              </a:rPr>
              <a:t>[The secretary will note who made the motion, who seconded, and how each member voted.] </a:t>
            </a:r>
          </a:p>
          <a:p>
            <a:endParaRPr lang="en-US" sz="1400" dirty="0"/>
          </a:p>
          <a:p>
            <a:r>
              <a:rPr lang="en-US" sz="1400" dirty="0"/>
              <a:t>We will now move to</a:t>
            </a:r>
            <a:r>
              <a:rPr lang="en-US" sz="1400" b="1" dirty="0"/>
              <a:t> Filling Vacant Seats, the Open Community Member seat, and the Open Swing Seat</a:t>
            </a:r>
            <a:r>
              <a:rPr lang="en-US" sz="1400" dirty="0"/>
              <a:t>. Before we begin the process, I’d like to remind the GO Team of the following:</a:t>
            </a:r>
          </a:p>
          <a:p>
            <a:pPr marL="285750" lvl="0" indent="-285750">
              <a:buFont typeface="Arial" panose="020B0604020202020204" pitchFamily="34" charset="0"/>
              <a:buChar char="•"/>
            </a:pPr>
            <a:r>
              <a:rPr lang="en-US" sz="1400" dirty="0"/>
              <a:t>The Principal brings forth the nominations for the vacant and open community seats, </a:t>
            </a:r>
          </a:p>
          <a:p>
            <a:pPr marL="285750" lvl="0" indent="-285750">
              <a:buFont typeface="Arial" panose="020B0604020202020204" pitchFamily="34" charset="0"/>
              <a:buChar char="•"/>
            </a:pPr>
            <a:r>
              <a:rPr lang="en-US" sz="1400" dirty="0"/>
              <a:t>All GO Team members have only one (1) vote per seat.</a:t>
            </a:r>
          </a:p>
          <a:p>
            <a:pPr marL="285750" lvl="0" indent="-285750">
              <a:buFont typeface="Arial" panose="020B0604020202020204" pitchFamily="34" charset="0"/>
              <a:buChar char="•"/>
            </a:pPr>
            <a:r>
              <a:rPr lang="en-US" sz="1400" dirty="0"/>
              <a:t>Individuals filling a vacant seat will serve until the conclusion of that seat’s term.</a:t>
            </a:r>
          </a:p>
          <a:p>
            <a:pPr marL="285750" lvl="0" indent="-285750">
              <a:buFont typeface="Arial" panose="020B0604020202020204" pitchFamily="34" charset="0"/>
              <a:buChar char="•"/>
            </a:pPr>
            <a:r>
              <a:rPr lang="en-US" sz="1400" dirty="0"/>
              <a:t>Individuals filling an open seat will serve for the full two-year term.</a:t>
            </a:r>
          </a:p>
          <a:p>
            <a:pPr marL="285750" lvl="0" indent="-285750">
              <a:buFont typeface="Arial" panose="020B0604020202020204" pitchFamily="34" charset="0"/>
              <a:buChar char="•"/>
            </a:pPr>
            <a:r>
              <a:rPr lang="en-US" sz="1400" dirty="0"/>
              <a:t>Upon approval, individuals are </a:t>
            </a:r>
            <a:r>
              <a:rPr lang="en-US" sz="1400" b="1" dirty="0"/>
              <a:t>immediately</a:t>
            </a:r>
            <a:r>
              <a:rPr lang="en-US" sz="1400" dirty="0"/>
              <a:t> full GO Team members and may join the meeting.</a:t>
            </a:r>
          </a:p>
          <a:p>
            <a:pPr marL="111125" marR="0">
              <a:lnSpc>
                <a:spcPct val="107000"/>
              </a:lnSpc>
              <a:spcAft>
                <a:spcPts val="600"/>
              </a:spcAft>
              <a:buNone/>
            </a:pPr>
            <a:endParaRPr lang="en-US" sz="1400" i="1" dirty="0">
              <a:effectLst/>
              <a:latin typeface="Calibri" panose="020F0502020204030204" pitchFamily="34" charset="0"/>
              <a:ea typeface="Calibri" panose="020F0502020204030204" pitchFamily="34" charset="0"/>
              <a:cs typeface="Times New Roman" panose="02020603050405020304" pitchFamily="18" charset="0"/>
            </a:endParaRPr>
          </a:p>
          <a:p>
            <a:pPr marL="111125" marR="0">
              <a:lnSpc>
                <a:spcPct val="107000"/>
              </a:lnSpc>
              <a:spcAft>
                <a:spcPts val="600"/>
              </a:spcAft>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FC2ECE4F-3278-46C7-5E54-517A3E6924A6}"/>
              </a:ext>
            </a:extLst>
          </p:cNvPr>
          <p:cNvSpPr>
            <a:spLocks noGrp="1"/>
          </p:cNvSpPr>
          <p:nvPr>
            <p:ph type="sldNum" sz="quarter" idx="5"/>
          </p:nvPr>
        </p:nvSpPr>
        <p:spPr/>
        <p:txBody>
          <a:bodyPr/>
          <a:lstStyle/>
          <a:p>
            <a:fld id="{AD5AD6E2-5CF6-4D83-A048-1577DD4C32B3}" type="slidenum">
              <a:rPr lang="en-US" smtClean="0"/>
              <a:t>4</a:t>
            </a:fld>
            <a:endParaRPr lang="en-US"/>
          </a:p>
        </p:txBody>
      </p:sp>
    </p:spTree>
    <p:extLst>
      <p:ext uri="{BB962C8B-B14F-4D97-AF65-F5344CB8AC3E}">
        <p14:creationId xmlns:p14="http://schemas.microsoft.com/office/powerpoint/2010/main" val="3060440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6363" y="109538"/>
            <a:ext cx="4643437" cy="2611437"/>
          </a:xfrm>
        </p:spPr>
      </p:sp>
      <p:sp>
        <p:nvSpPr>
          <p:cNvPr id="3" name="Notes Placeholder 2"/>
          <p:cNvSpPr>
            <a:spLocks noGrp="1"/>
          </p:cNvSpPr>
          <p:nvPr>
            <p:ph type="body" idx="1"/>
          </p:nvPr>
        </p:nvSpPr>
        <p:spPr/>
        <p:txBody>
          <a:bodyPr/>
          <a:lstStyle/>
          <a:p>
            <a:r>
              <a:rPr lang="en-US" sz="1300" b="1" u="sng" dirty="0"/>
              <a:t>[Only do this part if the GO Team has one or more vacant seats]</a:t>
            </a:r>
          </a:p>
          <a:p>
            <a:endParaRPr lang="en-US" sz="1300" b="1" u="sng" dirty="0"/>
          </a:p>
          <a:p>
            <a:r>
              <a:rPr lang="en-US" sz="1300" dirty="0"/>
              <a:t>We will begin by filling our </a:t>
            </a:r>
            <a:r>
              <a:rPr lang="en-US" sz="1300" b="1" dirty="0"/>
              <a:t>Vacant Seats</a:t>
            </a:r>
            <a:r>
              <a:rPr lang="en-US" sz="1300" dirty="0"/>
              <a:t>. These are seats which have been vacated prior to the end of the seat’s term. Individuals appointed to the seat will serve until the end of the seat’s term. I have the following nominations for our GO Team’s Vacant Seats and my rationale for their nomination.</a:t>
            </a:r>
          </a:p>
          <a:p>
            <a:endParaRPr lang="en-US" sz="1300" dirty="0"/>
          </a:p>
          <a:p>
            <a:r>
              <a:rPr lang="en-US" sz="1300" i="1" dirty="0">
                <a:solidFill>
                  <a:srgbClr val="0070C0"/>
                </a:solidFill>
              </a:rPr>
              <a:t>[Provide name(s) of individual(s) and which vacant position(s) they are being nominated to fill. The principal may also wish to provide some information as to why the individuals will be an asset to the GO Team and school.]</a:t>
            </a:r>
            <a:endParaRPr lang="en-US" sz="1300" dirty="0">
              <a:solidFill>
                <a:srgbClr val="0070C0"/>
              </a:solidFill>
            </a:endParaRPr>
          </a:p>
          <a:p>
            <a:r>
              <a:rPr lang="en-US" sz="1300" i="1" dirty="0">
                <a:solidFill>
                  <a:srgbClr val="0070C0"/>
                </a:solidFill>
              </a:rPr>
              <a:t>[repeat the 2 paragraphs below for each vacancy]</a:t>
            </a:r>
          </a:p>
          <a:p>
            <a:endParaRPr lang="en-US" sz="1300" dirty="0"/>
          </a:p>
          <a:p>
            <a:r>
              <a:rPr lang="en-US" sz="1300" dirty="0"/>
              <a:t>I nominate</a:t>
            </a:r>
            <a:r>
              <a:rPr lang="en-US" sz="1300" dirty="0">
                <a:solidFill>
                  <a:schemeClr val="accent4"/>
                </a:solidFill>
              </a:rPr>
              <a:t> </a:t>
            </a:r>
            <a:r>
              <a:rPr lang="en-US" sz="1300" b="1" dirty="0">
                <a:solidFill>
                  <a:srgbClr val="0070C0"/>
                </a:solidFill>
              </a:rPr>
              <a:t>[insert nominee’s name]</a:t>
            </a:r>
            <a:r>
              <a:rPr lang="en-US" sz="1300" dirty="0">
                <a:solidFill>
                  <a:schemeClr val="accent4"/>
                </a:solidFill>
              </a:rPr>
              <a:t> </a:t>
            </a:r>
            <a:r>
              <a:rPr lang="en-US" sz="1300" dirty="0"/>
              <a:t>to fill the vacant position of </a:t>
            </a:r>
            <a:r>
              <a:rPr lang="en-US" sz="1300" b="1" dirty="0">
                <a:solidFill>
                  <a:srgbClr val="0070C0"/>
                </a:solidFill>
              </a:rPr>
              <a:t>[insert vacant position]</a:t>
            </a:r>
            <a:r>
              <a:rPr lang="en-US" sz="1300" dirty="0"/>
              <a:t>. Does anyone have any comments or discussion about this nominee? </a:t>
            </a:r>
            <a:r>
              <a:rPr lang="en-US" sz="1300" b="1" i="1" dirty="0"/>
              <a:t>[allow GO Team members to comment/discuss. Once discussion concludes, then:]</a:t>
            </a:r>
            <a:r>
              <a:rPr lang="en-US" sz="1300" dirty="0"/>
              <a:t>. Thank you for your feedback.  </a:t>
            </a:r>
          </a:p>
          <a:p>
            <a:endParaRPr lang="en-US" sz="1300" dirty="0"/>
          </a:p>
          <a:p>
            <a:r>
              <a:rPr lang="en-US" sz="1300" dirty="0"/>
              <a:t>We will now vote on the nomination of</a:t>
            </a:r>
            <a:r>
              <a:rPr lang="en-US" sz="1300" dirty="0">
                <a:solidFill>
                  <a:schemeClr val="accent4"/>
                </a:solidFill>
              </a:rPr>
              <a:t> </a:t>
            </a:r>
            <a:r>
              <a:rPr lang="en-US" sz="1300" b="1" dirty="0">
                <a:solidFill>
                  <a:srgbClr val="0070C0"/>
                </a:solidFill>
              </a:rPr>
              <a:t>[insert nominee’s name]</a:t>
            </a:r>
            <a:r>
              <a:rPr lang="en-US" sz="1300" dirty="0">
                <a:solidFill>
                  <a:srgbClr val="0070C0"/>
                </a:solidFill>
              </a:rPr>
              <a:t> </a:t>
            </a:r>
            <a:r>
              <a:rPr lang="en-US" sz="1300" dirty="0"/>
              <a:t>for the position of [insert vacant position]: All in favor, please say aye or raise your hand.  All opposed, please say nay or raise your hand. Any abstentions? Please say abstain or raise your hand. </a:t>
            </a:r>
          </a:p>
          <a:p>
            <a:endParaRPr lang="en-US" dirty="0"/>
          </a:p>
        </p:txBody>
      </p:sp>
      <p:sp>
        <p:nvSpPr>
          <p:cNvPr id="4" name="Slide Number Placeholder 3"/>
          <p:cNvSpPr>
            <a:spLocks noGrp="1"/>
          </p:cNvSpPr>
          <p:nvPr>
            <p:ph type="sldNum" sz="quarter" idx="5"/>
          </p:nvPr>
        </p:nvSpPr>
        <p:spPr/>
        <p:txBody>
          <a:bodyPr/>
          <a:lstStyle/>
          <a:p>
            <a:fld id="{AD5AD6E2-5CF6-4D83-A048-1577DD4C32B3}" type="slidenum">
              <a:rPr lang="en-US" smtClean="0"/>
              <a:t>5</a:t>
            </a:fld>
            <a:endParaRPr lang="en-US"/>
          </a:p>
        </p:txBody>
      </p:sp>
    </p:spTree>
    <p:extLst>
      <p:ext uri="{BB962C8B-B14F-4D97-AF65-F5344CB8AC3E}">
        <p14:creationId xmlns:p14="http://schemas.microsoft.com/office/powerpoint/2010/main" val="621843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FBABC-FC82-1360-096F-42E8D47AFE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E0D6FF-E1C4-DB77-312B-6A76065D039A}"/>
              </a:ext>
            </a:extLst>
          </p:cNvPr>
          <p:cNvSpPr>
            <a:spLocks noGrp="1" noRot="1" noChangeAspect="1"/>
          </p:cNvSpPr>
          <p:nvPr>
            <p:ph type="sldImg"/>
          </p:nvPr>
        </p:nvSpPr>
        <p:spPr>
          <a:xfrm>
            <a:off x="1376363" y="109538"/>
            <a:ext cx="4643437" cy="2611437"/>
          </a:xfrm>
        </p:spPr>
      </p:sp>
      <p:sp>
        <p:nvSpPr>
          <p:cNvPr id="3" name="Notes Placeholder 2">
            <a:extLst>
              <a:ext uri="{FF2B5EF4-FFF2-40B4-BE49-F238E27FC236}">
                <a16:creationId xmlns:a16="http://schemas.microsoft.com/office/drawing/2014/main" id="{5300D104-1DE7-8209-A969-982CEAE17453}"/>
              </a:ext>
            </a:extLst>
          </p:cNvPr>
          <p:cNvSpPr>
            <a:spLocks noGrp="1"/>
          </p:cNvSpPr>
          <p:nvPr>
            <p:ph type="body" idx="1"/>
          </p:nvPr>
        </p:nvSpPr>
        <p:spPr/>
        <p:txBody>
          <a:bodyPr/>
          <a:lstStyle/>
          <a:p>
            <a:r>
              <a:rPr lang="en-US" sz="1300" dirty="0"/>
              <a:t>We will now move to fill the </a:t>
            </a:r>
            <a:r>
              <a:rPr lang="en-US" sz="1300" b="1" dirty="0"/>
              <a:t>Open Community Member Seat</a:t>
            </a:r>
            <a:r>
              <a:rPr lang="en-US" sz="1300" dirty="0"/>
              <a:t>. This person will serve on the GO Team for a full two-year term. </a:t>
            </a:r>
          </a:p>
          <a:p>
            <a:endParaRPr lang="en-US" sz="1300" dirty="0"/>
          </a:p>
          <a:p>
            <a:r>
              <a:rPr lang="en-US" sz="1300" dirty="0"/>
              <a:t>I nominate</a:t>
            </a:r>
            <a:r>
              <a:rPr lang="en-US" sz="1300" dirty="0">
                <a:solidFill>
                  <a:srgbClr val="0070C0"/>
                </a:solidFill>
              </a:rPr>
              <a:t> </a:t>
            </a:r>
            <a:r>
              <a:rPr lang="en-US" sz="1300" b="1" dirty="0">
                <a:solidFill>
                  <a:srgbClr val="0070C0"/>
                </a:solidFill>
              </a:rPr>
              <a:t>[insert nominee’s name]</a:t>
            </a:r>
            <a:r>
              <a:rPr lang="en-US" sz="1300" dirty="0"/>
              <a:t> to fill the open </a:t>
            </a:r>
            <a:r>
              <a:rPr lang="en-US" sz="1300" b="1" dirty="0"/>
              <a:t>Community Member</a:t>
            </a:r>
            <a:r>
              <a:rPr lang="en-US" sz="1300" dirty="0"/>
              <a:t> seat. Does anyone have any comments or discussion about this nominee?</a:t>
            </a:r>
            <a:r>
              <a:rPr lang="en-US" sz="1300" dirty="0">
                <a:solidFill>
                  <a:srgbClr val="0070C0"/>
                </a:solidFill>
              </a:rPr>
              <a:t> </a:t>
            </a:r>
            <a:r>
              <a:rPr lang="en-US" sz="1300" i="1" dirty="0">
                <a:solidFill>
                  <a:srgbClr val="0070C0"/>
                </a:solidFill>
              </a:rPr>
              <a:t>[allow GO Team members to comment/discuss. Once discussion concludes, then]</a:t>
            </a:r>
            <a:r>
              <a:rPr lang="en-US" sz="1300" b="1" dirty="0"/>
              <a:t>. Thank you for your feedback.  </a:t>
            </a:r>
          </a:p>
          <a:p>
            <a:endParaRPr lang="en-US" sz="1300" dirty="0"/>
          </a:p>
          <a:p>
            <a:r>
              <a:rPr lang="en-US" sz="1300" dirty="0"/>
              <a:t>We will now proceed to vote on the nomination of</a:t>
            </a:r>
            <a:r>
              <a:rPr lang="en-US" sz="1300" dirty="0">
                <a:solidFill>
                  <a:srgbClr val="0070C0"/>
                </a:solidFill>
              </a:rPr>
              <a:t> [insert nominee’s name]</a:t>
            </a:r>
            <a:r>
              <a:rPr lang="en-US" sz="1300" dirty="0"/>
              <a:t> for the Community Member seat: All in favor, please say aye or raise your hand.  All opposed, please say nay or raise your hand. Any abstentions? Please say abstain or raise your hand.</a:t>
            </a:r>
            <a:r>
              <a:rPr lang="en-US" sz="1300" dirty="0">
                <a:solidFill>
                  <a:srgbClr val="00B0F0"/>
                </a:solidFill>
              </a:rPr>
              <a:t> </a:t>
            </a:r>
            <a:r>
              <a:rPr lang="en-US" sz="1300" i="1" dirty="0">
                <a:solidFill>
                  <a:srgbClr val="0070C0"/>
                </a:solidFill>
              </a:rPr>
              <a:t>[The secretary will note how each member voted.]</a:t>
            </a:r>
            <a:endParaRPr lang="en-US" sz="1300" dirty="0">
              <a:solidFill>
                <a:srgbClr val="0070C0"/>
              </a:solidFill>
            </a:endParaRPr>
          </a:p>
          <a:p>
            <a:endParaRPr lang="en-US" dirty="0"/>
          </a:p>
        </p:txBody>
      </p:sp>
      <p:sp>
        <p:nvSpPr>
          <p:cNvPr id="4" name="Slide Number Placeholder 3">
            <a:extLst>
              <a:ext uri="{FF2B5EF4-FFF2-40B4-BE49-F238E27FC236}">
                <a16:creationId xmlns:a16="http://schemas.microsoft.com/office/drawing/2014/main" id="{A7AD80A6-E1E4-2480-6CA5-6E182901FD88}"/>
              </a:ext>
            </a:extLst>
          </p:cNvPr>
          <p:cNvSpPr>
            <a:spLocks noGrp="1"/>
          </p:cNvSpPr>
          <p:nvPr>
            <p:ph type="sldNum" sz="quarter" idx="5"/>
          </p:nvPr>
        </p:nvSpPr>
        <p:spPr/>
        <p:txBody>
          <a:bodyPr/>
          <a:lstStyle/>
          <a:p>
            <a:fld id="{AD5AD6E2-5CF6-4D83-A048-1577DD4C32B3}" type="slidenum">
              <a:rPr lang="en-US" smtClean="0"/>
              <a:t>6</a:t>
            </a:fld>
            <a:endParaRPr lang="en-US"/>
          </a:p>
        </p:txBody>
      </p:sp>
    </p:spTree>
    <p:extLst>
      <p:ext uri="{BB962C8B-B14F-4D97-AF65-F5344CB8AC3E}">
        <p14:creationId xmlns:p14="http://schemas.microsoft.com/office/powerpoint/2010/main" val="2961976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50ECB-A44B-9944-406B-4AA063E8F3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04B6C1-1850-F000-0177-8A55C8BA7B59}"/>
              </a:ext>
            </a:extLst>
          </p:cNvPr>
          <p:cNvSpPr>
            <a:spLocks noGrp="1" noRot="1" noChangeAspect="1"/>
          </p:cNvSpPr>
          <p:nvPr>
            <p:ph type="sldImg"/>
          </p:nvPr>
        </p:nvSpPr>
        <p:spPr>
          <a:xfrm>
            <a:off x="1376363" y="109538"/>
            <a:ext cx="4643437" cy="2611437"/>
          </a:xfrm>
        </p:spPr>
      </p:sp>
      <p:sp>
        <p:nvSpPr>
          <p:cNvPr id="3" name="Notes Placeholder 2">
            <a:extLst>
              <a:ext uri="{FF2B5EF4-FFF2-40B4-BE49-F238E27FC236}">
                <a16:creationId xmlns:a16="http://schemas.microsoft.com/office/drawing/2014/main" id="{258DA6CF-BB31-2D3F-FD4D-59967796213A}"/>
              </a:ext>
            </a:extLst>
          </p:cNvPr>
          <p:cNvSpPr>
            <a:spLocks noGrp="1"/>
          </p:cNvSpPr>
          <p:nvPr>
            <p:ph type="body" idx="1"/>
          </p:nvPr>
        </p:nvSpPr>
        <p:spPr/>
        <p:txBody>
          <a:bodyPr/>
          <a:lstStyle/>
          <a:p>
            <a:r>
              <a:rPr lang="en-US" sz="1300" dirty="0"/>
              <a:t>We will now move to fill the </a:t>
            </a:r>
            <a:r>
              <a:rPr lang="en-US" sz="1300" b="1" dirty="0"/>
              <a:t>Open Swing Seat</a:t>
            </a:r>
            <a:r>
              <a:rPr lang="en-US" sz="1300" dirty="0"/>
              <a:t>. This person will serve on the GO Team for a full two-year term. Nominations for the Swing Seat member may be made by any GO Team Member.  Does anyone have a nomination for the Swing Seat?</a:t>
            </a:r>
          </a:p>
          <a:p>
            <a:endParaRPr lang="en-US" sz="1300" dirty="0"/>
          </a:p>
          <a:p>
            <a:r>
              <a:rPr lang="en-US" sz="1300" i="1" dirty="0">
                <a:solidFill>
                  <a:srgbClr val="0070C0"/>
                </a:solidFill>
              </a:rPr>
              <a:t>[Members provide the name(s) of the individual(s) for the open Swing Seat. The person nominating may also wish to provide some information as to why the individual will be an asset to the GO Team and school. The Secretary will indicate all nominations in the meeting minutes.]</a:t>
            </a:r>
          </a:p>
          <a:p>
            <a:endParaRPr lang="en-US" sz="1300" dirty="0"/>
          </a:p>
          <a:p>
            <a:r>
              <a:rPr lang="en-US" sz="1300" b="1" u="sng" dirty="0"/>
              <a:t>PRINCIPAL - INTERIM CHAIR</a:t>
            </a:r>
            <a:endParaRPr lang="en-US" sz="1300" dirty="0"/>
          </a:p>
          <a:p>
            <a:r>
              <a:rPr lang="en-US" sz="1300" dirty="0"/>
              <a:t>Thank you for your nominations. We will now proceed to vote to fill the Swing Seat. Before we begin with voting, does anyone have any additional comments or discussion about any of the nominees? </a:t>
            </a:r>
            <a:r>
              <a:rPr lang="en-US" sz="1300" i="1" dirty="0">
                <a:solidFill>
                  <a:srgbClr val="0070C0"/>
                </a:solidFill>
              </a:rPr>
              <a:t>[allow GO Team members to comment/discuss. Once discussion concludes, then]</a:t>
            </a:r>
            <a:r>
              <a:rPr lang="en-US" sz="1300" dirty="0"/>
              <a:t> Thank you for your feedback.</a:t>
            </a:r>
          </a:p>
          <a:p>
            <a:endParaRPr lang="en-US" sz="1300" dirty="0"/>
          </a:p>
          <a:p>
            <a:r>
              <a:rPr lang="en-US" sz="1300" b="1" i="1" dirty="0"/>
              <a:t>[Use this paragraph if</a:t>
            </a:r>
            <a:r>
              <a:rPr lang="en-US" sz="1300" b="1" dirty="0"/>
              <a:t> </a:t>
            </a:r>
            <a:r>
              <a:rPr lang="en-US" sz="1300" b="1" dirty="0">
                <a:solidFill>
                  <a:srgbClr val="0070C0"/>
                </a:solidFill>
              </a:rPr>
              <a:t>ONLY ONE</a:t>
            </a:r>
            <a:r>
              <a:rPr lang="en-US" sz="1300" b="1" i="1" dirty="0"/>
              <a:t> person is nominated]</a:t>
            </a:r>
            <a:endParaRPr lang="en-US" sz="1300" dirty="0"/>
          </a:p>
          <a:p>
            <a:r>
              <a:rPr lang="en-US" sz="1300" dirty="0"/>
              <a:t>We will now proceed to vote on the nomination of </a:t>
            </a:r>
            <a:r>
              <a:rPr lang="en-US" sz="1300" dirty="0">
                <a:solidFill>
                  <a:srgbClr val="0070C0"/>
                </a:solidFill>
              </a:rPr>
              <a:t>[insert nominee’s name]</a:t>
            </a:r>
            <a:r>
              <a:rPr lang="en-US" sz="1300" dirty="0"/>
              <a:t> for the Swing Seat Member: All in favor, please say aye or raise your hand.  All opposed, please say nay or raise your hand. Any abstentions? Please say abstain or raise your hand. </a:t>
            </a:r>
            <a:r>
              <a:rPr lang="en-US" sz="1300" i="1" dirty="0">
                <a:solidFill>
                  <a:srgbClr val="0070C0"/>
                </a:solidFill>
              </a:rPr>
              <a:t>[The secretary will note how each member voted.]</a:t>
            </a:r>
            <a:r>
              <a:rPr lang="en-US" sz="1300" dirty="0">
                <a:solidFill>
                  <a:srgbClr val="0070C0"/>
                </a:solidFill>
              </a:rPr>
              <a:t> </a:t>
            </a:r>
          </a:p>
          <a:p>
            <a:r>
              <a:rPr lang="en-US" sz="1300" dirty="0"/>
              <a:t> </a:t>
            </a:r>
          </a:p>
          <a:p>
            <a:r>
              <a:rPr lang="en-US" sz="1300" b="1" i="1" dirty="0"/>
              <a:t>[Use this paragraph if </a:t>
            </a:r>
            <a:r>
              <a:rPr lang="en-US" sz="1300" b="1" dirty="0">
                <a:solidFill>
                  <a:srgbClr val="0070C0"/>
                </a:solidFill>
              </a:rPr>
              <a:t>MORE THAN ONE</a:t>
            </a:r>
            <a:r>
              <a:rPr lang="en-US" sz="1300" b="1" i="1" dirty="0"/>
              <a:t> person is nominated]</a:t>
            </a:r>
            <a:endParaRPr lang="en-US" sz="1300" dirty="0"/>
          </a:p>
          <a:p>
            <a:r>
              <a:rPr lang="en-US" sz="1300" dirty="0"/>
              <a:t>We will now proceed to vote on the nominations for the Swing Seat Member. As I call the nominees’ names, please raise your hand or say aye for the individual you support for the seat. </a:t>
            </a:r>
          </a:p>
          <a:p>
            <a:endParaRPr lang="en-US" sz="1300" i="1" dirty="0"/>
          </a:p>
          <a:p>
            <a:r>
              <a:rPr lang="en-US" sz="1300" i="1" dirty="0">
                <a:solidFill>
                  <a:srgbClr val="0070C0"/>
                </a:solidFill>
              </a:rPr>
              <a:t>[The secretary will note how each member voted. Continue with this process until all nominees have been voted on. If no nominee receives a majority of votes (i.e. over 50%), or there is a tie, remove the nominee(s) with the lowest number of votes and proceed to vote again. </a:t>
            </a:r>
            <a:r>
              <a:rPr lang="en-US" sz="1300" dirty="0">
                <a:solidFill>
                  <a:srgbClr val="0070C0"/>
                </a:solidFill>
              </a:rPr>
              <a:t> </a:t>
            </a:r>
            <a:r>
              <a:rPr lang="en-US" sz="1300" i="1" dirty="0">
                <a:solidFill>
                  <a:srgbClr val="0070C0"/>
                </a:solidFill>
              </a:rPr>
              <a:t>The secretary will note how each member voted for each round of voting in the minutes].</a:t>
            </a:r>
            <a:endParaRPr lang="en-US" sz="1300" dirty="0">
              <a:solidFill>
                <a:srgbClr val="0070C0"/>
              </a:solidFill>
            </a:endParaRPr>
          </a:p>
          <a:p>
            <a:r>
              <a:rPr lang="en-US" sz="1300" b="1" dirty="0"/>
              <a:t> </a:t>
            </a:r>
          </a:p>
          <a:p>
            <a:r>
              <a:rPr lang="en-US" sz="1300" dirty="0"/>
              <a:t>Congratulations, </a:t>
            </a:r>
            <a:r>
              <a:rPr lang="en-US" sz="1300" dirty="0">
                <a:solidFill>
                  <a:srgbClr val="0070C0"/>
                </a:solidFill>
              </a:rPr>
              <a:t>[insert winner’s name] </a:t>
            </a:r>
            <a:r>
              <a:rPr lang="en-US" sz="1300" dirty="0"/>
              <a:t>you will serve in the GO Team’s Swing Seat for the 2025-2027 term!</a:t>
            </a:r>
          </a:p>
          <a:p>
            <a:endParaRPr lang="en-US" sz="1300" dirty="0"/>
          </a:p>
          <a:p>
            <a:endParaRPr lang="en-US" dirty="0"/>
          </a:p>
        </p:txBody>
      </p:sp>
      <p:sp>
        <p:nvSpPr>
          <p:cNvPr id="4" name="Slide Number Placeholder 3">
            <a:extLst>
              <a:ext uri="{FF2B5EF4-FFF2-40B4-BE49-F238E27FC236}">
                <a16:creationId xmlns:a16="http://schemas.microsoft.com/office/drawing/2014/main" id="{86EB6DA0-FA4A-09EF-71BC-A147D01C1889}"/>
              </a:ext>
            </a:extLst>
          </p:cNvPr>
          <p:cNvSpPr>
            <a:spLocks noGrp="1"/>
          </p:cNvSpPr>
          <p:nvPr>
            <p:ph type="sldNum" sz="quarter" idx="5"/>
          </p:nvPr>
        </p:nvSpPr>
        <p:spPr/>
        <p:txBody>
          <a:bodyPr/>
          <a:lstStyle/>
          <a:p>
            <a:fld id="{AD5AD6E2-5CF6-4D83-A048-1577DD4C32B3}" type="slidenum">
              <a:rPr lang="en-US" smtClean="0"/>
              <a:t>7</a:t>
            </a:fld>
            <a:endParaRPr lang="en-US"/>
          </a:p>
        </p:txBody>
      </p:sp>
    </p:spTree>
    <p:extLst>
      <p:ext uri="{BB962C8B-B14F-4D97-AF65-F5344CB8AC3E}">
        <p14:creationId xmlns:p14="http://schemas.microsoft.com/office/powerpoint/2010/main" val="404011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6363" y="109538"/>
            <a:ext cx="4643437" cy="2611437"/>
          </a:xfrm>
        </p:spPr>
      </p:sp>
      <p:sp>
        <p:nvSpPr>
          <p:cNvPr id="3" name="Notes Placeholder 2"/>
          <p:cNvSpPr>
            <a:spLocks noGrp="1"/>
          </p:cNvSpPr>
          <p:nvPr>
            <p:ph type="body" idx="1"/>
          </p:nvPr>
        </p:nvSpPr>
        <p:spPr/>
        <p:txBody>
          <a:bodyPr/>
          <a:lstStyle/>
          <a:p>
            <a:endParaRPr lang="en-US" sz="1400" i="1" dirty="0"/>
          </a:p>
          <a:p>
            <a:r>
              <a:rPr lang="en-US" sz="1400" i="1" dirty="0"/>
              <a:t>If this is a High School GO Team:</a:t>
            </a:r>
          </a:p>
          <a:p>
            <a:endParaRPr lang="en-US" sz="1400" dirty="0"/>
          </a:p>
          <a:p>
            <a:r>
              <a:rPr lang="en-US" sz="1400" dirty="0"/>
              <a:t>Our team will have two </a:t>
            </a:r>
            <a:r>
              <a:rPr lang="en-US" sz="1400" b="1" dirty="0"/>
              <a:t>Student Members</a:t>
            </a:r>
            <a:r>
              <a:rPr lang="en-US" sz="1400" dirty="0"/>
              <a:t> appointed by the principal. The students will serve for a one-year and be full voting members of the GO Team. </a:t>
            </a:r>
          </a:p>
          <a:p>
            <a:endParaRPr lang="en-US" sz="1400" dirty="0"/>
          </a:p>
          <a:p>
            <a:r>
              <a:rPr lang="en-US" sz="1400" dirty="0"/>
              <a:t>After careful consideration, I appoint </a:t>
            </a:r>
            <a:r>
              <a:rPr lang="en-US" sz="1400" dirty="0">
                <a:solidFill>
                  <a:srgbClr val="0070C0"/>
                </a:solidFill>
              </a:rPr>
              <a:t>[insert candidate names]</a:t>
            </a:r>
            <a:r>
              <a:rPr lang="en-US" sz="1400" dirty="0"/>
              <a:t> as the student members of the GO Team for the school year. </a:t>
            </a:r>
            <a:r>
              <a:rPr lang="en-US" sz="1400" i="1" dirty="0"/>
              <a:t>[The Principal is encouraged to explain why these students will be an asset to the GO Team.]</a:t>
            </a:r>
          </a:p>
          <a:p>
            <a:endParaRPr lang="en-US" sz="1400" dirty="0"/>
          </a:p>
          <a:p>
            <a:r>
              <a:rPr lang="en-US" sz="1400" dirty="0"/>
              <a:t>Congratulations,</a:t>
            </a:r>
            <a:r>
              <a:rPr lang="en-US" sz="1400" dirty="0">
                <a:solidFill>
                  <a:schemeClr val="accent4"/>
                </a:solidFill>
              </a:rPr>
              <a:t> </a:t>
            </a:r>
            <a:r>
              <a:rPr lang="en-US" sz="1400" dirty="0">
                <a:solidFill>
                  <a:srgbClr val="0070C0"/>
                </a:solidFill>
              </a:rPr>
              <a:t>[insert candidate names]</a:t>
            </a:r>
            <a:r>
              <a:rPr lang="en-US" sz="1400" dirty="0"/>
              <a:t> you will serve as the </a:t>
            </a:r>
            <a:r>
              <a:rPr lang="en-US" sz="1400" b="1" dirty="0"/>
              <a:t>Student Representatives</a:t>
            </a:r>
            <a:r>
              <a:rPr lang="en-US" sz="1400" dirty="0"/>
              <a:t> for the school year.</a:t>
            </a:r>
          </a:p>
        </p:txBody>
      </p:sp>
      <p:sp>
        <p:nvSpPr>
          <p:cNvPr id="4" name="Slide Number Placeholder 3"/>
          <p:cNvSpPr>
            <a:spLocks noGrp="1"/>
          </p:cNvSpPr>
          <p:nvPr>
            <p:ph type="sldNum" sz="quarter" idx="5"/>
          </p:nvPr>
        </p:nvSpPr>
        <p:spPr/>
        <p:txBody>
          <a:bodyPr/>
          <a:lstStyle/>
          <a:p>
            <a:fld id="{AD5AD6E2-5CF6-4D83-A048-1577DD4C32B3}" type="slidenum">
              <a:rPr lang="en-US" smtClean="0"/>
              <a:t>8</a:t>
            </a:fld>
            <a:endParaRPr lang="en-US"/>
          </a:p>
        </p:txBody>
      </p:sp>
    </p:spTree>
    <p:extLst>
      <p:ext uri="{BB962C8B-B14F-4D97-AF65-F5344CB8AC3E}">
        <p14:creationId xmlns:p14="http://schemas.microsoft.com/office/powerpoint/2010/main" val="2815380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D4F4F-0157-1955-31C2-7A11B1AE11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2AEE68-02B4-DB0E-3670-C6E4EA0AAC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24FCFB-0BFF-1534-858F-45BAA1E3CE15}"/>
              </a:ext>
            </a:extLst>
          </p:cNvPr>
          <p:cNvSpPr>
            <a:spLocks noGrp="1"/>
          </p:cNvSpPr>
          <p:nvPr>
            <p:ph type="body" idx="1"/>
          </p:nvPr>
        </p:nvSpPr>
        <p:spPr/>
        <p:txBody>
          <a:bodyPr/>
          <a:lstStyle/>
          <a:p>
            <a:endParaRPr lang="en-US" sz="1400" dirty="0"/>
          </a:p>
          <a:p>
            <a:r>
              <a:rPr lang="en-US" sz="1400" dirty="0"/>
              <a:t>We will review and </a:t>
            </a:r>
            <a:r>
              <a:rPr lang="en-US" sz="1400" b="1" dirty="0"/>
              <a:t>Approve the Meeting Minutes</a:t>
            </a:r>
            <a:r>
              <a:rPr lang="en-US" sz="1400" dirty="0"/>
              <a:t> from our last meeting. </a:t>
            </a:r>
          </a:p>
          <a:p>
            <a:r>
              <a:rPr lang="en-US" sz="1400" dirty="0"/>
              <a:t> The minutes have been provided to you. Are there any corrections? </a:t>
            </a:r>
          </a:p>
          <a:p>
            <a:endParaRPr lang="en-US" sz="1400" dirty="0"/>
          </a:p>
          <a:p>
            <a:r>
              <a:rPr lang="en-US" sz="1400" i="1" dirty="0"/>
              <a:t>If corrections are offered, the Chair permits discussion by the members, to ensure everyone agrees that the correction is accurate. The secretary then enters the corrections on the master copy. When no further corrections are offered, the Chair says,</a:t>
            </a:r>
          </a:p>
          <a:p>
            <a:r>
              <a:rPr lang="en-US" sz="1400" i="1" dirty="0"/>
              <a:t> </a:t>
            </a:r>
            <a:endParaRPr lang="en-US" sz="1400" dirty="0"/>
          </a:p>
          <a:p>
            <a:r>
              <a:rPr lang="en-US" sz="1400" dirty="0"/>
              <a:t>If there are no (further) corrections, may I have a motion to approve the previous meeting’s minutes? A second? All in favor, please say aye or raise your hand. All opposed, please say nay or raise your hand.  Any abstentions? Please say abstain or raise your hand. </a:t>
            </a:r>
          </a:p>
          <a:p>
            <a:endParaRPr lang="en-US" sz="1400" i="1" dirty="0"/>
          </a:p>
          <a:p>
            <a:r>
              <a:rPr lang="en-US" sz="1400" i="1" dirty="0">
                <a:solidFill>
                  <a:srgbClr val="0070C0"/>
                </a:solidFill>
              </a:rPr>
              <a:t>[The secretary will note who made the motion, who seconded, and how each member voted.]</a:t>
            </a:r>
            <a:endParaRPr lang="en-US" sz="1400" dirty="0">
              <a:solidFill>
                <a:srgbClr val="0070C0"/>
              </a:solidFill>
            </a:endParaRPr>
          </a:p>
          <a:p>
            <a:endParaRPr lang="en-US" sz="1400" dirty="0"/>
          </a:p>
        </p:txBody>
      </p:sp>
      <p:sp>
        <p:nvSpPr>
          <p:cNvPr id="4" name="Slide Number Placeholder 3">
            <a:extLst>
              <a:ext uri="{FF2B5EF4-FFF2-40B4-BE49-F238E27FC236}">
                <a16:creationId xmlns:a16="http://schemas.microsoft.com/office/drawing/2014/main" id="{0036BF65-7C24-4C93-AB51-D8D216778FCA}"/>
              </a:ext>
            </a:extLst>
          </p:cNvPr>
          <p:cNvSpPr>
            <a:spLocks noGrp="1"/>
          </p:cNvSpPr>
          <p:nvPr>
            <p:ph type="sldNum" sz="quarter" idx="5"/>
          </p:nvPr>
        </p:nvSpPr>
        <p:spPr/>
        <p:txBody>
          <a:bodyPr/>
          <a:lstStyle/>
          <a:p>
            <a:fld id="{AD5AD6E2-5CF6-4D83-A048-1577DD4C32B3}" type="slidenum">
              <a:rPr lang="en-US" smtClean="0"/>
              <a:t>9</a:t>
            </a:fld>
            <a:endParaRPr lang="en-US"/>
          </a:p>
        </p:txBody>
      </p:sp>
    </p:spTree>
    <p:extLst>
      <p:ext uri="{BB962C8B-B14F-4D97-AF65-F5344CB8AC3E}">
        <p14:creationId xmlns:p14="http://schemas.microsoft.com/office/powerpoint/2010/main" val="3770158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6"/>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23" indent="0" algn="ctr">
              <a:buNone/>
              <a:defRPr>
                <a:solidFill>
                  <a:schemeClr val="tx1">
                    <a:tint val="75000"/>
                  </a:schemeClr>
                </a:solidFill>
              </a:defRPr>
            </a:lvl2pPr>
            <a:lvl3pPr marL="914445" indent="0" algn="ctr">
              <a:buNone/>
              <a:defRPr>
                <a:solidFill>
                  <a:schemeClr val="tx1">
                    <a:tint val="75000"/>
                  </a:schemeClr>
                </a:solidFill>
              </a:defRPr>
            </a:lvl3pPr>
            <a:lvl4pPr marL="1371669" indent="0" algn="ctr">
              <a:buNone/>
              <a:defRPr>
                <a:solidFill>
                  <a:schemeClr val="tx1">
                    <a:tint val="75000"/>
                  </a:schemeClr>
                </a:solidFill>
              </a:defRPr>
            </a:lvl4pPr>
            <a:lvl5pPr marL="1828892" indent="0" algn="ctr">
              <a:buNone/>
              <a:defRPr>
                <a:solidFill>
                  <a:schemeClr val="tx1">
                    <a:tint val="75000"/>
                  </a:schemeClr>
                </a:solidFill>
              </a:defRPr>
            </a:lvl5pPr>
            <a:lvl6pPr marL="2286114" indent="0" algn="ctr">
              <a:buNone/>
              <a:defRPr>
                <a:solidFill>
                  <a:schemeClr val="tx1">
                    <a:tint val="75000"/>
                  </a:schemeClr>
                </a:solidFill>
              </a:defRPr>
            </a:lvl6pPr>
            <a:lvl7pPr marL="2743337" indent="0" algn="ctr">
              <a:buNone/>
              <a:defRPr>
                <a:solidFill>
                  <a:schemeClr val="tx1">
                    <a:tint val="75000"/>
                  </a:schemeClr>
                </a:solidFill>
              </a:defRPr>
            </a:lvl7pPr>
            <a:lvl8pPr marL="3200561" indent="0" algn="ctr">
              <a:buNone/>
              <a:defRPr>
                <a:solidFill>
                  <a:schemeClr val="tx1">
                    <a:tint val="75000"/>
                  </a:schemeClr>
                </a:solidFill>
              </a:defRPr>
            </a:lvl8pPr>
            <a:lvl9pPr marL="365778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70990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173122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1"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8"/>
          </a:xfrm>
        </p:spPr>
        <p:txBody>
          <a:bodyPr anchor="b"/>
          <a:lstStyle>
            <a:lvl1pPr marL="0" indent="0">
              <a:buNone/>
              <a:defRPr sz="2000">
                <a:solidFill>
                  <a:schemeClr val="tx1">
                    <a:tint val="75000"/>
                  </a:schemeClr>
                </a:solidFill>
              </a:defRPr>
            </a:lvl1pPr>
            <a:lvl2pPr marL="457223" indent="0">
              <a:buNone/>
              <a:defRPr sz="1800">
                <a:solidFill>
                  <a:schemeClr val="tx1">
                    <a:tint val="75000"/>
                  </a:schemeClr>
                </a:solidFill>
              </a:defRPr>
            </a:lvl2pPr>
            <a:lvl3pPr marL="914445" indent="0">
              <a:buNone/>
              <a:defRPr sz="1601">
                <a:solidFill>
                  <a:schemeClr val="tx1">
                    <a:tint val="75000"/>
                  </a:schemeClr>
                </a:solidFill>
              </a:defRPr>
            </a:lvl3pPr>
            <a:lvl4pPr marL="1371669" indent="0">
              <a:buNone/>
              <a:defRPr sz="1400">
                <a:solidFill>
                  <a:schemeClr val="tx1">
                    <a:tint val="75000"/>
                  </a:schemeClr>
                </a:solidFill>
              </a:defRPr>
            </a:lvl4pPr>
            <a:lvl5pPr marL="1828892" indent="0">
              <a:buNone/>
              <a:defRPr sz="1400">
                <a:solidFill>
                  <a:schemeClr val="tx1">
                    <a:tint val="75000"/>
                  </a:schemeClr>
                </a:solidFill>
              </a:defRPr>
            </a:lvl5pPr>
            <a:lvl6pPr marL="2286114" indent="0">
              <a:buNone/>
              <a:defRPr sz="1400">
                <a:solidFill>
                  <a:schemeClr val="tx1">
                    <a:tint val="75000"/>
                  </a:schemeClr>
                </a:solidFill>
              </a:defRPr>
            </a:lvl6pPr>
            <a:lvl7pPr marL="2743337" indent="0">
              <a:buNone/>
              <a:defRPr sz="1400">
                <a:solidFill>
                  <a:schemeClr val="tx1">
                    <a:tint val="75000"/>
                  </a:schemeClr>
                </a:solidFill>
              </a:defRPr>
            </a:lvl7pPr>
            <a:lvl8pPr marL="3200561" indent="0">
              <a:buNone/>
              <a:defRPr sz="1400">
                <a:solidFill>
                  <a:schemeClr val="tx1">
                    <a:tint val="75000"/>
                  </a:schemeClr>
                </a:solidFill>
              </a:defRPr>
            </a:lvl8pPr>
            <a:lvl9pPr marL="365778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94614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4"/>
          </a:xfrm>
        </p:spPr>
        <p:txBody>
          <a:bodyPr/>
          <a:lstStyle>
            <a:lvl1pPr>
              <a:defRPr sz="280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4"/>
          </a:xfrm>
        </p:spPr>
        <p:txBody>
          <a:bodyPr/>
          <a:lstStyle>
            <a:lvl1pPr>
              <a:defRPr sz="280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89034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4"/>
            <a:ext cx="4040189" cy="639762"/>
          </a:xfrm>
        </p:spPr>
        <p:txBody>
          <a:bodyPr anchor="b"/>
          <a:lstStyle>
            <a:lvl1pPr marL="0" indent="0">
              <a:buNone/>
              <a:defRPr sz="2400" b="1"/>
            </a:lvl1pPr>
            <a:lvl2pPr marL="457223" indent="0">
              <a:buNone/>
              <a:defRPr sz="2000" b="1"/>
            </a:lvl2pPr>
            <a:lvl3pPr marL="914445" indent="0">
              <a:buNone/>
              <a:defRPr sz="1800" b="1"/>
            </a:lvl3pPr>
            <a:lvl4pPr marL="1371669" indent="0">
              <a:buNone/>
              <a:defRPr sz="1601" b="1"/>
            </a:lvl4pPr>
            <a:lvl5pPr marL="1828892" indent="0">
              <a:buNone/>
              <a:defRPr sz="1601" b="1"/>
            </a:lvl5pPr>
            <a:lvl6pPr marL="2286114" indent="0">
              <a:buNone/>
              <a:defRPr sz="1601" b="1"/>
            </a:lvl6pPr>
            <a:lvl7pPr marL="2743337" indent="0">
              <a:buNone/>
              <a:defRPr sz="1601" b="1"/>
            </a:lvl7pPr>
            <a:lvl8pPr marL="3200561" indent="0">
              <a:buNone/>
              <a:defRPr sz="1601" b="1"/>
            </a:lvl8pPr>
            <a:lvl9pPr marL="3657783" indent="0">
              <a:buNone/>
              <a:defRPr sz="1601" b="1"/>
            </a:lvl9pPr>
          </a:lstStyle>
          <a:p>
            <a:pPr lvl="0"/>
            <a:r>
              <a:rPr lang="en-US"/>
              <a:t>Click to edit Master text styles</a:t>
            </a:r>
          </a:p>
        </p:txBody>
      </p:sp>
      <p:sp>
        <p:nvSpPr>
          <p:cNvPr id="4" name="Content Placeholder 3"/>
          <p:cNvSpPr>
            <a:spLocks noGrp="1"/>
          </p:cNvSpPr>
          <p:nvPr>
            <p:ph sz="half" idx="2"/>
          </p:nvPr>
        </p:nvSpPr>
        <p:spPr>
          <a:xfrm>
            <a:off x="457201" y="2174876"/>
            <a:ext cx="4040189" cy="3951288"/>
          </a:xfrm>
        </p:spPr>
        <p:txBody>
          <a:bodyPr/>
          <a:lstStyle>
            <a:lvl1pPr>
              <a:defRPr sz="2400"/>
            </a:lvl1pPr>
            <a:lvl2pPr>
              <a:defRPr sz="2000"/>
            </a:lvl2pPr>
            <a:lvl3pPr>
              <a:defRPr sz="1800"/>
            </a:lvl3pPr>
            <a:lvl4pPr>
              <a:defRPr sz="1601"/>
            </a:lvl4pPr>
            <a:lvl5pPr>
              <a:defRPr sz="1601"/>
            </a:lvl5pPr>
            <a:lvl6pPr>
              <a:defRPr sz="1601"/>
            </a:lvl6pPr>
            <a:lvl7pPr>
              <a:defRPr sz="1601"/>
            </a:lvl7pPr>
            <a:lvl8pPr>
              <a:defRPr sz="1601"/>
            </a:lvl8pPr>
            <a:lvl9pPr>
              <a:defRPr sz="16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4"/>
            <a:ext cx="4041776" cy="639762"/>
          </a:xfrm>
        </p:spPr>
        <p:txBody>
          <a:bodyPr anchor="b"/>
          <a:lstStyle>
            <a:lvl1pPr marL="0" indent="0">
              <a:buNone/>
              <a:defRPr sz="2400" b="1"/>
            </a:lvl1pPr>
            <a:lvl2pPr marL="457223" indent="0">
              <a:buNone/>
              <a:defRPr sz="2000" b="1"/>
            </a:lvl2pPr>
            <a:lvl3pPr marL="914445" indent="0">
              <a:buNone/>
              <a:defRPr sz="1800" b="1"/>
            </a:lvl3pPr>
            <a:lvl4pPr marL="1371669" indent="0">
              <a:buNone/>
              <a:defRPr sz="1601" b="1"/>
            </a:lvl4pPr>
            <a:lvl5pPr marL="1828892" indent="0">
              <a:buNone/>
              <a:defRPr sz="1601" b="1"/>
            </a:lvl5pPr>
            <a:lvl6pPr marL="2286114" indent="0">
              <a:buNone/>
              <a:defRPr sz="1601" b="1"/>
            </a:lvl6pPr>
            <a:lvl7pPr marL="2743337" indent="0">
              <a:buNone/>
              <a:defRPr sz="1601" b="1"/>
            </a:lvl7pPr>
            <a:lvl8pPr marL="3200561" indent="0">
              <a:buNone/>
              <a:defRPr sz="1601" b="1"/>
            </a:lvl8pPr>
            <a:lvl9pPr marL="3657783" indent="0">
              <a:buNone/>
              <a:defRPr sz="1601" b="1"/>
            </a:lvl9pPr>
          </a:lstStyle>
          <a:p>
            <a:pPr lvl="0"/>
            <a:r>
              <a:rPr lang="en-US"/>
              <a:t>Click to edit Master text styles</a:t>
            </a:r>
          </a:p>
        </p:txBody>
      </p:sp>
      <p:sp>
        <p:nvSpPr>
          <p:cNvPr id="6" name="Content Placeholder 5"/>
          <p:cNvSpPr>
            <a:spLocks noGrp="1"/>
          </p:cNvSpPr>
          <p:nvPr>
            <p:ph sz="quarter" idx="4"/>
          </p:nvPr>
        </p:nvSpPr>
        <p:spPr>
          <a:xfrm>
            <a:off x="4645027" y="2174876"/>
            <a:ext cx="4041776" cy="3951288"/>
          </a:xfrm>
        </p:spPr>
        <p:txBody>
          <a:bodyPr/>
          <a:lstStyle>
            <a:lvl1pPr>
              <a:defRPr sz="2400"/>
            </a:lvl1pPr>
            <a:lvl2pPr>
              <a:defRPr sz="2000"/>
            </a:lvl2pPr>
            <a:lvl3pPr>
              <a:defRPr sz="1800"/>
            </a:lvl3pPr>
            <a:lvl4pPr>
              <a:defRPr sz="1601"/>
            </a:lvl4pPr>
            <a:lvl5pPr>
              <a:defRPr sz="1601"/>
            </a:lvl5pPr>
            <a:lvl6pPr>
              <a:defRPr sz="1601"/>
            </a:lvl6pPr>
            <a:lvl7pPr>
              <a:defRPr sz="1601"/>
            </a:lvl7pPr>
            <a:lvl8pPr>
              <a:defRPr sz="1601"/>
            </a:lvl8pPr>
            <a:lvl9pPr>
              <a:defRPr sz="16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9/12/25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718865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9/12/25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218094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9/12/25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628045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1"/>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23" indent="0">
              <a:buNone/>
              <a:defRPr sz="1200"/>
            </a:lvl2pPr>
            <a:lvl3pPr marL="914445" indent="0">
              <a:buNone/>
              <a:defRPr sz="1001"/>
            </a:lvl3pPr>
            <a:lvl4pPr marL="1371669" indent="0">
              <a:buNone/>
              <a:defRPr sz="900"/>
            </a:lvl4pPr>
            <a:lvl5pPr marL="1828892" indent="0">
              <a:buNone/>
              <a:defRPr sz="900"/>
            </a:lvl5pPr>
            <a:lvl6pPr marL="2286114" indent="0">
              <a:buNone/>
              <a:defRPr sz="900"/>
            </a:lvl6pPr>
            <a:lvl7pPr marL="2743337" indent="0">
              <a:buNone/>
              <a:defRPr sz="900"/>
            </a:lvl7pPr>
            <a:lvl8pPr marL="3200561" indent="0">
              <a:buNone/>
              <a:defRPr sz="900"/>
            </a:lvl8pPr>
            <a:lvl9pPr marL="365778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65885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9" y="612776"/>
            <a:ext cx="5486400" cy="4114800"/>
          </a:xfrm>
        </p:spPr>
        <p:txBody>
          <a:bodyPr/>
          <a:lstStyle>
            <a:lvl1pPr marL="0" indent="0">
              <a:buNone/>
              <a:defRPr sz="3200"/>
            </a:lvl1pPr>
            <a:lvl2pPr marL="457223" indent="0">
              <a:buNone/>
              <a:defRPr sz="2801"/>
            </a:lvl2pPr>
            <a:lvl3pPr marL="914445" indent="0">
              <a:buNone/>
              <a:defRPr sz="2400"/>
            </a:lvl3pPr>
            <a:lvl4pPr marL="1371669" indent="0">
              <a:buNone/>
              <a:defRPr sz="2000"/>
            </a:lvl4pPr>
            <a:lvl5pPr marL="1828892" indent="0">
              <a:buNone/>
              <a:defRPr sz="2000"/>
            </a:lvl5pPr>
            <a:lvl6pPr marL="2286114" indent="0">
              <a:buNone/>
              <a:defRPr sz="2000"/>
            </a:lvl6pPr>
            <a:lvl7pPr marL="2743337" indent="0">
              <a:buNone/>
              <a:defRPr sz="2000"/>
            </a:lvl7pPr>
            <a:lvl8pPr marL="3200561" indent="0">
              <a:buNone/>
              <a:defRPr sz="2000"/>
            </a:lvl8pPr>
            <a:lvl9pPr marL="3657783" indent="0">
              <a:buNone/>
              <a:defRPr sz="2000"/>
            </a:lvl9pPr>
          </a:lstStyle>
          <a:p>
            <a:r>
              <a:rPr lang="en-US"/>
              <a:t>Click icon to add picture</a:t>
            </a:r>
          </a:p>
        </p:txBody>
      </p:sp>
      <p:sp>
        <p:nvSpPr>
          <p:cNvPr id="4" name="Text Placeholder 3"/>
          <p:cNvSpPr>
            <a:spLocks noGrp="1"/>
          </p:cNvSpPr>
          <p:nvPr>
            <p:ph type="body" sz="half" idx="2"/>
          </p:nvPr>
        </p:nvSpPr>
        <p:spPr>
          <a:xfrm>
            <a:off x="1792289" y="5367338"/>
            <a:ext cx="5486400" cy="804863"/>
          </a:xfrm>
        </p:spPr>
        <p:txBody>
          <a:bodyPr/>
          <a:lstStyle>
            <a:lvl1pPr marL="0" indent="0">
              <a:buNone/>
              <a:defRPr sz="1400"/>
            </a:lvl1pPr>
            <a:lvl2pPr marL="457223" indent="0">
              <a:buNone/>
              <a:defRPr sz="1200"/>
            </a:lvl2pPr>
            <a:lvl3pPr marL="914445" indent="0">
              <a:buNone/>
              <a:defRPr sz="1001"/>
            </a:lvl3pPr>
            <a:lvl4pPr marL="1371669" indent="0">
              <a:buNone/>
              <a:defRPr sz="900"/>
            </a:lvl4pPr>
            <a:lvl5pPr marL="1828892" indent="0">
              <a:buNone/>
              <a:defRPr sz="900"/>
            </a:lvl5pPr>
            <a:lvl6pPr marL="2286114" indent="0">
              <a:buNone/>
              <a:defRPr sz="900"/>
            </a:lvl6pPr>
            <a:lvl7pPr marL="2743337" indent="0">
              <a:buNone/>
              <a:defRPr sz="900"/>
            </a:lvl7pPr>
            <a:lvl8pPr marL="3200561" indent="0">
              <a:buNone/>
              <a:defRPr sz="900"/>
            </a:lvl8pPr>
            <a:lvl9pPr marL="365778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32558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468227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358272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9662879" y="4994685"/>
            <a:ext cx="7412657" cy="4800600"/>
          </a:xfrm>
        </p:spPr>
        <p:txBody>
          <a:bodyPr anchor="ctr">
            <a:noAutofit/>
          </a:bodyPr>
          <a:lstStyle>
            <a:lvl1pPr algn="l">
              <a:defRPr sz="5400" spc="225" baseline="0"/>
            </a:lvl1pPr>
          </a:lstStyle>
          <a:p>
            <a:r>
              <a:rPr lang="en-US"/>
              <a:t>CLICK TO add title</a:t>
            </a:r>
          </a:p>
        </p:txBody>
      </p:sp>
      <p:pic>
        <p:nvPicPr>
          <p:cNvPr id="8" name="Graphic 7">
            <a:extLst>
              <a:ext uri="{FF2B5EF4-FFF2-40B4-BE49-F238E27FC236}">
                <a16:creationId xmlns:a16="http://schemas.microsoft.com/office/drawing/2014/main" id="{A04F1E16-9A84-4D0E-9706-79C396AF6AE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58" t="23650" b="-1"/>
          <a:stretch/>
        </p:blipFill>
        <p:spPr>
          <a:xfrm>
            <a:off x="0" y="2"/>
            <a:ext cx="14232468" cy="7581485"/>
          </a:xfrm>
          <a:prstGeom prst="rect">
            <a:avLst/>
          </a:prstGeom>
        </p:spPr>
      </p:pic>
    </p:spTree>
    <p:extLst>
      <p:ext uri="{BB962C8B-B14F-4D97-AF65-F5344CB8AC3E}">
        <p14:creationId xmlns:p14="http://schemas.microsoft.com/office/powerpoint/2010/main" val="33694371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Agenda">
    <p:bg>
      <p:bgRef idx="1003">
        <a:schemeClr val="bg1"/>
      </p:bgRef>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28341" b="23071"/>
          <a:stretch/>
        </p:blipFill>
        <p:spPr>
          <a:xfrm>
            <a:off x="9261567" y="0"/>
            <a:ext cx="9026433" cy="10287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2000250" y="1530670"/>
            <a:ext cx="4343400" cy="1988345"/>
          </a:xfrm>
        </p:spPr>
        <p:txBody>
          <a:bodyPr anchor="b">
            <a:normAutofit/>
          </a:bodyPr>
          <a:lstStyle>
            <a:lvl1pPr>
              <a:defRPr sz="4200" spc="225" baseline="0">
                <a:solidFill>
                  <a:schemeClr val="tx1"/>
                </a:solidFill>
              </a:defRPr>
            </a:lvl1pPr>
          </a:lstStyle>
          <a:p>
            <a:r>
              <a:rPr lang="en-US"/>
              <a:t>CLICK TO add title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hasCustomPrompt="1"/>
          </p:nvPr>
        </p:nvSpPr>
        <p:spPr>
          <a:xfrm>
            <a:off x="2000250" y="4011022"/>
            <a:ext cx="4343400" cy="4904384"/>
          </a:xfrm>
        </p:spPr>
        <p:txBody>
          <a:bodyPr>
            <a:normAutofit/>
          </a:bodyPr>
          <a:lstStyle>
            <a:lvl1pPr marL="0" indent="0">
              <a:lnSpc>
                <a:spcPct val="140000"/>
              </a:lnSpc>
              <a:spcBef>
                <a:spcPts val="1500"/>
              </a:spcBef>
              <a:buNone/>
              <a:defRPr sz="2700">
                <a:solidFill>
                  <a:schemeClr val="tx1"/>
                </a:solidFill>
              </a:defRPr>
            </a:lvl1pPr>
            <a:lvl2pPr marL="685835" indent="0">
              <a:lnSpc>
                <a:spcPct val="140000"/>
              </a:lnSpc>
              <a:spcBef>
                <a:spcPts val="1500"/>
              </a:spcBef>
              <a:buNone/>
              <a:defRPr sz="2700">
                <a:solidFill>
                  <a:schemeClr val="tx1"/>
                </a:solidFill>
              </a:defRPr>
            </a:lvl2pPr>
            <a:lvl3pPr marL="1371669" indent="0">
              <a:lnSpc>
                <a:spcPct val="140000"/>
              </a:lnSpc>
              <a:spcBef>
                <a:spcPts val="1500"/>
              </a:spcBef>
              <a:buNone/>
              <a:defRPr sz="2700">
                <a:solidFill>
                  <a:schemeClr val="tx1"/>
                </a:solidFill>
              </a:defRPr>
            </a:lvl3pPr>
            <a:lvl4pPr marL="2057504" indent="0">
              <a:lnSpc>
                <a:spcPct val="140000"/>
              </a:lnSpc>
              <a:spcBef>
                <a:spcPts val="1500"/>
              </a:spcBef>
              <a:buNone/>
              <a:defRPr sz="2700">
                <a:solidFill>
                  <a:schemeClr val="tx1"/>
                </a:solidFill>
              </a:defRPr>
            </a:lvl4pPr>
            <a:lvl5pPr marL="2743337" indent="0">
              <a:lnSpc>
                <a:spcPct val="140000"/>
              </a:lnSpc>
              <a:spcBef>
                <a:spcPts val="1500"/>
              </a:spcBef>
              <a:buNone/>
              <a:defRPr sz="2700">
                <a:solidFill>
                  <a:schemeClr val="tx1"/>
                </a:solidFill>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2000250" y="9534526"/>
            <a:ext cx="5728842" cy="547688"/>
          </a:xfrm>
        </p:spPr>
        <p:txBody>
          <a:bodyPr/>
          <a:lstStyle>
            <a:lvl1pPr algn="l">
              <a:defRPr sz="1350">
                <a:solidFill>
                  <a:schemeClr val="tx1">
                    <a:lumMod val="65000"/>
                    <a:lumOff val="35000"/>
                  </a:schemeClr>
                </a:solidFill>
              </a:defRPr>
            </a:lvl1pPr>
          </a:lstStyle>
          <a:p>
            <a:r>
              <a:rPr lang="en-US"/>
              <a:t>PRESENTATION TITLE</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15115887" y="9724889"/>
            <a:ext cx="1481328" cy="547688"/>
          </a:xfrm>
        </p:spPr>
        <p:txBody>
          <a:bodyPr/>
          <a:lstStyle>
            <a:lvl1pPr>
              <a:defRPr sz="135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140538225"/>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Break 1">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10487025" y="730527"/>
            <a:ext cx="6269355" cy="5066031"/>
          </a:xfrm>
        </p:spPr>
        <p:txBody>
          <a:bodyPr anchor="b">
            <a:noAutofit/>
          </a:bodyPr>
          <a:lstStyle>
            <a:lvl1pPr algn="l">
              <a:defRPr sz="5400" spc="225" baseline="0">
                <a:solidFill>
                  <a:schemeClr val="tx1"/>
                </a:solidFill>
              </a:defRPr>
            </a:lvl1pPr>
          </a:lstStyle>
          <a:p>
            <a:r>
              <a:rPr lang="en-US"/>
              <a:t>CLICK TO add title</a:t>
            </a:r>
          </a:p>
        </p:txBody>
      </p:sp>
      <p:grpSp>
        <p:nvGrpSpPr>
          <p:cNvPr id="4" name="Group 3">
            <a:extLst>
              <a:ext uri="{FF2B5EF4-FFF2-40B4-BE49-F238E27FC236}">
                <a16:creationId xmlns:a16="http://schemas.microsoft.com/office/drawing/2014/main" id="{4A96E214-6A61-C8A7-B1DB-C8C260C13441}"/>
              </a:ext>
              <a:ext uri="{C183D7F6-B498-43B3-948B-1728B52AA6E4}">
                <adec:decorative xmlns:adec="http://schemas.microsoft.com/office/drawing/2017/decorative" val="1"/>
              </a:ext>
            </a:extLst>
          </p:cNvPr>
          <p:cNvGrpSpPr/>
          <p:nvPr userDrawn="1"/>
        </p:nvGrpSpPr>
        <p:grpSpPr>
          <a:xfrm>
            <a:off x="0" y="0"/>
            <a:ext cx="9836727" cy="10287000"/>
            <a:chOff x="0" y="0"/>
            <a:chExt cx="4762501" cy="5186363"/>
          </a:xfrm>
        </p:grpSpPr>
        <p:cxnSp>
          <p:nvCxnSpPr>
            <p:cNvPr id="5" name="Straight Connector 4">
              <a:extLst>
                <a:ext uri="{FF2B5EF4-FFF2-40B4-BE49-F238E27FC236}">
                  <a16:creationId xmlns:a16="http://schemas.microsoft.com/office/drawing/2014/main" id="{A18BC1BC-99D6-D9F4-19F9-AAE722E2AE61}"/>
                </a:ext>
              </a:extLst>
            </p:cNvPr>
            <p:cNvCxnSpPr>
              <a:cxnSpLocks/>
            </p:cNvCxnSpPr>
            <p:nvPr userDrawn="1"/>
          </p:nvCxnSpPr>
          <p:spPr>
            <a:xfrm flipH="1" flipV="1">
              <a:off x="0" y="876300"/>
              <a:ext cx="4762500" cy="16287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816F797-248B-2C75-29B9-DB65A809D47B}"/>
                </a:ext>
              </a:extLst>
            </p:cNvPr>
            <p:cNvCxnSpPr>
              <a:cxnSpLocks/>
            </p:cNvCxnSpPr>
            <p:nvPr userDrawn="1"/>
          </p:nvCxnSpPr>
          <p:spPr>
            <a:xfrm flipH="1" flipV="1">
              <a:off x="2638425" y="0"/>
              <a:ext cx="2124076" cy="5186363"/>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664858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Break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10487025" y="731522"/>
            <a:ext cx="6269355" cy="5065037"/>
          </a:xfrm>
        </p:spPr>
        <p:txBody>
          <a:bodyPr anchor="b">
            <a:noAutofit/>
          </a:bodyPr>
          <a:lstStyle>
            <a:lvl1pPr algn="l">
              <a:defRPr sz="5400" spc="225" baseline="0">
                <a:solidFill>
                  <a:schemeClr val="bg1"/>
                </a:solidFill>
              </a:defRPr>
            </a:lvl1pPr>
          </a:lstStyle>
          <a:p>
            <a:r>
              <a:rPr lang="en-US"/>
              <a:t>CLICK TO add title</a:t>
            </a:r>
          </a:p>
        </p:txBody>
      </p:sp>
      <p:cxnSp>
        <p:nvCxnSpPr>
          <p:cNvPr id="7" name="Straight Connector 6">
            <a:extLst>
              <a:ext uri="{FF2B5EF4-FFF2-40B4-BE49-F238E27FC236}">
                <a16:creationId xmlns:a16="http://schemas.microsoft.com/office/drawing/2014/main" id="{5D8E94DD-0F7B-3F92-58EA-5F06D557BF40}"/>
              </a:ext>
              <a:ext uri="{C183D7F6-B498-43B3-948B-1728B52AA6E4}">
                <adec:decorative xmlns:adec="http://schemas.microsoft.com/office/drawing/2017/decorative" val="1"/>
              </a:ext>
            </a:extLst>
          </p:cNvPr>
          <p:cNvCxnSpPr>
            <a:cxnSpLocks/>
          </p:cNvCxnSpPr>
          <p:nvPr userDrawn="1"/>
        </p:nvCxnSpPr>
        <p:spPr>
          <a:xfrm>
            <a:off x="5986002" y="2"/>
            <a:ext cx="1689417" cy="37684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Picture Placeholder 8">
            <a:extLst>
              <a:ext uri="{FF2B5EF4-FFF2-40B4-BE49-F238E27FC236}">
                <a16:creationId xmlns:a16="http://schemas.microsoft.com/office/drawing/2014/main" id="{419F5397-34DB-BC88-ADF5-AA470A06FE50}"/>
              </a:ext>
            </a:extLst>
          </p:cNvPr>
          <p:cNvSpPr>
            <a:spLocks noGrp="1"/>
          </p:cNvSpPr>
          <p:nvPr>
            <p:ph type="pic" sz="quarter" idx="10"/>
          </p:nvPr>
        </p:nvSpPr>
        <p:spPr>
          <a:xfrm>
            <a:off x="2" y="-7620"/>
            <a:ext cx="9864437" cy="10308908"/>
          </a:xfrm>
          <a:custGeom>
            <a:avLst/>
            <a:gdLst>
              <a:gd name="connsiteX0" fmla="*/ 0 w 6576291"/>
              <a:gd name="connsiteY0" fmla="*/ 0 h 6867525"/>
              <a:gd name="connsiteX1" fmla="*/ 6576291 w 6576291"/>
              <a:gd name="connsiteY1" fmla="*/ 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044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 name="connsiteX0" fmla="*/ 0 w 6576291"/>
              <a:gd name="connsiteY0" fmla="*/ 0 h 6867525"/>
              <a:gd name="connsiteX1" fmla="*/ 3624811 w 6576291"/>
              <a:gd name="connsiteY1" fmla="*/ 1016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298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6291" h="6872605">
                <a:moveTo>
                  <a:pt x="0" y="5080"/>
                </a:moveTo>
                <a:lnTo>
                  <a:pt x="3629891" y="0"/>
                </a:lnTo>
                <a:lnTo>
                  <a:pt x="6576291" y="6872605"/>
                </a:lnTo>
                <a:lnTo>
                  <a:pt x="0" y="6872605"/>
                </a:lnTo>
                <a:lnTo>
                  <a:pt x="0" y="5080"/>
                </a:lnTo>
                <a:close/>
              </a:path>
            </a:pathLst>
          </a:custGeom>
        </p:spPr>
        <p:txBody>
          <a:bodyPr lIns="182880" tIns="182880" bIns="91440">
            <a:normAutofit/>
          </a:bodyPr>
          <a:lstStyle>
            <a:lvl1pPr marL="0" indent="0">
              <a:buNone/>
              <a:defRPr sz="3000">
                <a:solidFill>
                  <a:schemeClr val="bg1"/>
                </a:solidFill>
              </a:defRPr>
            </a:lvl1pPr>
          </a:lstStyle>
          <a:p>
            <a:r>
              <a:rPr lang="en-US"/>
              <a:t>Click icon to add picture</a:t>
            </a:r>
          </a:p>
        </p:txBody>
      </p:sp>
    </p:spTree>
    <p:extLst>
      <p:ext uri="{BB962C8B-B14F-4D97-AF65-F5344CB8AC3E}">
        <p14:creationId xmlns:p14="http://schemas.microsoft.com/office/powerpoint/2010/main" val="555012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983477" y="402542"/>
            <a:ext cx="10932423" cy="3181766"/>
          </a:xfrm>
        </p:spPr>
        <p:txBody>
          <a:bodyPr anchor="b">
            <a:normAutofit/>
          </a:bodyPr>
          <a:lstStyle>
            <a:lvl1pPr>
              <a:defRPr lang="en-US" sz="4200" kern="1200" spc="225" baseline="0" dirty="0">
                <a:solidFill>
                  <a:schemeClr val="tx1"/>
                </a:solidFill>
                <a:latin typeface="+mj-lt"/>
                <a:ea typeface="+mj-ea"/>
                <a:cs typeface="+mj-cs"/>
              </a:defRPr>
            </a:lvl1pPr>
          </a:lstStyle>
          <a:p>
            <a:r>
              <a:rPr lang="en-US"/>
              <a:t>CLICK TO add title</a:t>
            </a:r>
          </a:p>
        </p:txBody>
      </p:sp>
      <p:sp>
        <p:nvSpPr>
          <p:cNvPr id="3" name="Content Placeholder 3">
            <a:extLst>
              <a:ext uri="{FF2B5EF4-FFF2-40B4-BE49-F238E27FC236}">
                <a16:creationId xmlns:a16="http://schemas.microsoft.com/office/drawing/2014/main" id="{EAC9D25F-5B3D-F5B2-5D02-C6BC6AA8987B}"/>
              </a:ext>
            </a:extLst>
          </p:cNvPr>
          <p:cNvSpPr>
            <a:spLocks noGrp="1"/>
          </p:cNvSpPr>
          <p:nvPr>
            <p:ph sz="half" idx="2" hasCustomPrompt="1"/>
          </p:nvPr>
        </p:nvSpPr>
        <p:spPr>
          <a:xfrm>
            <a:off x="1983582" y="4144619"/>
            <a:ext cx="10932318" cy="5110577"/>
          </a:xfrm>
        </p:spPr>
        <p:txBody>
          <a:bodyPr>
            <a:normAutofit/>
          </a:bodyPr>
          <a:lstStyle>
            <a:lvl1pPr marL="0" indent="0">
              <a:lnSpc>
                <a:spcPct val="100000"/>
              </a:lnSpc>
              <a:buFont typeface="Arial" panose="020B0604020202020204" pitchFamily="34" charset="0"/>
              <a:buNone/>
              <a:defRPr sz="2700" b="1" spc="75" baseline="0"/>
            </a:lvl1pPr>
            <a:lvl2pPr marL="425217" indent="-428646">
              <a:lnSpc>
                <a:spcPct val="100000"/>
              </a:lnSpc>
              <a:spcBef>
                <a:spcPts val="1500"/>
              </a:spcBef>
              <a:buFont typeface="Arial" panose="020B0604020202020204" pitchFamily="34" charset="0"/>
              <a:buChar char="•"/>
              <a:defRPr sz="2700" spc="75" baseline="0"/>
            </a:lvl2pPr>
            <a:lvl3pPr marL="850434" indent="-428646">
              <a:lnSpc>
                <a:spcPct val="100000"/>
              </a:lnSpc>
              <a:spcBef>
                <a:spcPts val="1500"/>
              </a:spcBef>
              <a:buFont typeface="Arial" panose="020B0604020202020204" pitchFamily="34" charset="0"/>
              <a:buChar char="•"/>
              <a:defRPr sz="2700" spc="75" baseline="0"/>
            </a:lvl3pPr>
            <a:lvl4pPr marL="1289369" indent="-428646">
              <a:lnSpc>
                <a:spcPct val="100000"/>
              </a:lnSpc>
              <a:spcBef>
                <a:spcPts val="1500"/>
              </a:spcBef>
              <a:buFont typeface="Arial" panose="020B0604020202020204" pitchFamily="34" charset="0"/>
              <a:buChar char="•"/>
              <a:defRPr sz="2700" spc="75" baseline="0"/>
            </a:lvl4pPr>
            <a:lvl5pPr marL="1714586" indent="-428646">
              <a:lnSpc>
                <a:spcPct val="100000"/>
              </a:lnSpc>
              <a:spcBef>
                <a:spcPts val="1500"/>
              </a:spcBef>
              <a:buFont typeface="Arial" panose="020B0604020202020204" pitchFamily="34" charset="0"/>
              <a:buChar char="•"/>
              <a:defRPr sz="2700" spc="75"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18E16CF1-2502-F2F0-2C27-2DD7979033E2}"/>
              </a:ext>
              <a:ext uri="{C183D7F6-B498-43B3-948B-1728B52AA6E4}">
                <adec:decorative xmlns:adec="http://schemas.microsoft.com/office/drawing/2017/decorative" val="1"/>
              </a:ext>
            </a:extLst>
          </p:cNvPr>
          <p:cNvGrpSpPr/>
          <p:nvPr userDrawn="1"/>
        </p:nvGrpSpPr>
        <p:grpSpPr>
          <a:xfrm>
            <a:off x="13644563" y="-38101"/>
            <a:ext cx="4643438" cy="10325102"/>
            <a:chOff x="9096375" y="-25401"/>
            <a:chExt cx="3095625" cy="6883401"/>
          </a:xfrm>
        </p:grpSpPr>
        <p:cxnSp>
          <p:nvCxnSpPr>
            <p:cNvPr id="10" name="Straight Connector 9">
              <a:extLst>
                <a:ext uri="{FF2B5EF4-FFF2-40B4-BE49-F238E27FC236}">
                  <a16:creationId xmlns:a16="http://schemas.microsoft.com/office/drawing/2014/main" id="{6322A6FB-333C-65AE-23D8-08BCEA174D43}"/>
                </a:ext>
              </a:extLst>
            </p:cNvPr>
            <p:cNvCxnSpPr/>
            <p:nvPr userDrawn="1"/>
          </p:nvCxnSpPr>
          <p:spPr>
            <a:xfrm>
              <a:off x="9096375" y="1497012"/>
              <a:ext cx="3095625"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62BB247-4598-A983-DEBF-6F042C1DB0BC}"/>
                </a:ext>
              </a:extLst>
            </p:cNvPr>
            <p:cNvCxnSpPr>
              <a:cxnSpLocks/>
            </p:cNvCxnSpPr>
            <p:nvPr userDrawn="1"/>
          </p:nvCxnSpPr>
          <p:spPr>
            <a:xfrm flipH="1">
              <a:off x="9381744" y="-25401"/>
              <a:ext cx="2810256" cy="6883401"/>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a:extLst>
              <a:ext uri="{FF2B5EF4-FFF2-40B4-BE49-F238E27FC236}">
                <a16:creationId xmlns:a16="http://schemas.microsoft.com/office/drawing/2014/main" id="{34E84FEE-D475-A71D-7996-5925602ECF9A}"/>
              </a:ext>
              <a:ext uri="{C183D7F6-B498-43B3-948B-1728B52AA6E4}">
                <adec:decorative xmlns:adec="http://schemas.microsoft.com/office/drawing/2017/decorative" val="1"/>
              </a:ext>
            </a:extLst>
          </p:cNvPr>
          <p:cNvCxnSpPr>
            <a:cxnSpLocks/>
          </p:cNvCxnSpPr>
          <p:nvPr userDrawn="1"/>
        </p:nvCxnSpPr>
        <p:spPr>
          <a:xfrm rot="10800000" flipH="1">
            <a:off x="-1" y="-38104"/>
            <a:ext cx="1815860" cy="307224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7459776D-4049-CB00-C321-0627C169BC51}"/>
              </a:ext>
            </a:extLst>
          </p:cNvPr>
          <p:cNvSpPr>
            <a:spLocks noGrp="1"/>
          </p:cNvSpPr>
          <p:nvPr>
            <p:ph type="ftr" sz="quarter" idx="11"/>
          </p:nvPr>
        </p:nvSpPr>
        <p:spPr>
          <a:xfrm>
            <a:off x="2000250" y="9534526"/>
            <a:ext cx="5728842" cy="547688"/>
          </a:xfrm>
        </p:spPr>
        <p:txBody>
          <a:bodyPr/>
          <a:lstStyle>
            <a:lvl1pPr algn="l">
              <a:defRPr sz="1350"/>
            </a:lvl1pPr>
          </a:lstStyle>
          <a:p>
            <a:r>
              <a:rPr lang="en-US"/>
              <a:t>PRESENTATION TITLE</a:t>
            </a:r>
          </a:p>
        </p:txBody>
      </p:sp>
      <p:sp>
        <p:nvSpPr>
          <p:cNvPr id="16" name="Slide Number Placeholder 5">
            <a:extLst>
              <a:ext uri="{FF2B5EF4-FFF2-40B4-BE49-F238E27FC236}">
                <a16:creationId xmlns:a16="http://schemas.microsoft.com/office/drawing/2014/main" id="{EDE114AF-34C6-A062-7340-858BC27DA264}"/>
              </a:ext>
            </a:extLst>
          </p:cNvPr>
          <p:cNvSpPr>
            <a:spLocks noGrp="1"/>
          </p:cNvSpPr>
          <p:nvPr>
            <p:ph type="sldNum" sz="quarter" idx="12"/>
          </p:nvPr>
        </p:nvSpPr>
        <p:spPr>
          <a:xfrm>
            <a:off x="16565865" y="9533164"/>
            <a:ext cx="1481328" cy="547688"/>
          </a:xfrm>
        </p:spPr>
        <p:txBody>
          <a:bodyPr/>
          <a:lstStyle>
            <a:lvl1pPr>
              <a:defRPr sz="135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13189978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Break 3">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10487025" y="609602"/>
            <a:ext cx="6269355" cy="5186957"/>
          </a:xfrm>
        </p:spPr>
        <p:txBody>
          <a:bodyPr anchor="b">
            <a:noAutofit/>
          </a:bodyPr>
          <a:lstStyle>
            <a:lvl1pPr algn="l">
              <a:defRPr sz="5400" spc="225" baseline="0">
                <a:solidFill>
                  <a:schemeClr val="bg1"/>
                </a:solidFill>
              </a:defRPr>
            </a:lvl1pPr>
          </a:lstStyle>
          <a:p>
            <a:r>
              <a:rPr lang="en-US"/>
              <a:t>CLICK TO add title</a:t>
            </a:r>
          </a:p>
        </p:txBody>
      </p:sp>
      <p:pic>
        <p:nvPicPr>
          <p:cNvPr id="4" name="Graphic 3">
            <a:extLst>
              <a:ext uri="{FF2B5EF4-FFF2-40B4-BE49-F238E27FC236}">
                <a16:creationId xmlns:a16="http://schemas.microsoft.com/office/drawing/2014/main" id="{5E045004-3604-59DC-13E0-7A0B2DF78C4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 y="1972492"/>
            <a:ext cx="7991051" cy="7071497"/>
          </a:xfrm>
          <a:prstGeom prst="rect">
            <a:avLst/>
          </a:prstGeom>
        </p:spPr>
      </p:pic>
    </p:spTree>
    <p:extLst>
      <p:ext uri="{BB962C8B-B14F-4D97-AF65-F5344CB8AC3E}">
        <p14:creationId xmlns:p14="http://schemas.microsoft.com/office/powerpoint/2010/main" val="3748993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1">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955F7B05-9431-1FBA-415D-6CF2DF562B97}"/>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38680" y="0"/>
            <a:ext cx="6140450" cy="5868591"/>
          </a:xfrm>
          <a:prstGeom prst="rect">
            <a:avLst/>
          </a:prstGeom>
        </p:spPr>
      </p:pic>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4400550" y="853442"/>
            <a:ext cx="12630150" cy="2671290"/>
          </a:xfrm>
        </p:spPr>
        <p:txBody>
          <a:bodyPr anchor="b">
            <a:normAutofit/>
          </a:bodyPr>
          <a:lstStyle>
            <a:lvl1pPr>
              <a:defRPr lang="en-US" sz="4200" kern="1200" spc="225" baseline="0" dirty="0">
                <a:solidFill>
                  <a:schemeClr val="tx1"/>
                </a:solidFill>
                <a:latin typeface="+mj-lt"/>
                <a:ea typeface="+mj-ea"/>
                <a:cs typeface="+mj-cs"/>
              </a:defRPr>
            </a:lvl1pPr>
          </a:lstStyle>
          <a:p>
            <a:r>
              <a:rPr lang="en-US"/>
              <a:t>CLICK TO add title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4400550" y="4195885"/>
            <a:ext cx="5886450" cy="696749"/>
          </a:xfrm>
        </p:spPr>
        <p:txBody>
          <a:bodyPr anchor="t">
            <a:normAutofit/>
          </a:bodyPr>
          <a:lstStyle>
            <a:lvl1pPr marL="0" indent="0">
              <a:buNone/>
              <a:defRPr lang="en-US" sz="2700" b="1" kern="1200" spc="75" baseline="0" dirty="0" smtClean="0">
                <a:solidFill>
                  <a:schemeClr val="tx1"/>
                </a:solidFill>
                <a:latin typeface="+mj-lt"/>
                <a:ea typeface="+mj-ea"/>
                <a:cs typeface="+mj-cs"/>
              </a:defRPr>
            </a:lvl1pPr>
            <a:lvl2pPr marL="685835" indent="0">
              <a:buNone/>
              <a:defRPr sz="3000" b="1"/>
            </a:lvl2pPr>
            <a:lvl3pPr marL="1371669" indent="0">
              <a:buNone/>
              <a:defRPr sz="2700" b="1"/>
            </a:lvl3pPr>
            <a:lvl4pPr marL="2057504" indent="0">
              <a:buNone/>
              <a:defRPr sz="2400" b="1"/>
            </a:lvl4pPr>
            <a:lvl5pPr marL="2743337" indent="0">
              <a:buNone/>
              <a:defRPr sz="2400" b="1"/>
            </a:lvl5pPr>
            <a:lvl6pPr marL="3429171" indent="0">
              <a:buNone/>
              <a:defRPr sz="2400" b="1"/>
            </a:lvl6pPr>
            <a:lvl7pPr marL="4115006" indent="0">
              <a:buNone/>
              <a:defRPr sz="2400" b="1"/>
            </a:lvl7pPr>
            <a:lvl8pPr marL="4800840" indent="0">
              <a:buNone/>
              <a:defRPr sz="2400" b="1"/>
            </a:lvl8pPr>
            <a:lvl9pPr marL="5486675" indent="0">
              <a:buNone/>
              <a:defRPr sz="2400" b="1"/>
            </a:lvl9pPr>
          </a:lstStyle>
          <a:p>
            <a:pPr lvl="0"/>
            <a:r>
              <a:rPr lang="en-US"/>
              <a:t>Click to add text</a:t>
            </a:r>
          </a:p>
        </p:txBody>
      </p:sp>
      <p:sp>
        <p:nvSpPr>
          <p:cNvPr id="7" name="Content Placeholder 3">
            <a:extLst>
              <a:ext uri="{FF2B5EF4-FFF2-40B4-BE49-F238E27FC236}">
                <a16:creationId xmlns:a16="http://schemas.microsoft.com/office/drawing/2014/main" id="{07FF22E3-5928-787E-B062-FA18127D3BD9}"/>
              </a:ext>
            </a:extLst>
          </p:cNvPr>
          <p:cNvSpPr>
            <a:spLocks noGrp="1"/>
          </p:cNvSpPr>
          <p:nvPr>
            <p:ph sz="half" idx="13" hasCustomPrompt="1"/>
          </p:nvPr>
        </p:nvSpPr>
        <p:spPr>
          <a:xfrm>
            <a:off x="4400552" y="4877394"/>
            <a:ext cx="5915441" cy="4851396"/>
          </a:xfrm>
        </p:spPr>
        <p:txBody>
          <a:bodyPr tIns="0">
            <a:normAutofit/>
          </a:bodyPr>
          <a:lstStyle>
            <a:lvl1pPr marL="0" indent="0">
              <a:lnSpc>
                <a:spcPct val="100000"/>
              </a:lnSpc>
              <a:buFont typeface="Arial" panose="020B0604020202020204" pitchFamily="34" charset="0"/>
              <a:buNone/>
              <a:defRPr sz="2700" b="0" spc="75" baseline="0"/>
            </a:lvl1pPr>
            <a:lvl2pPr marL="425217" indent="-428646">
              <a:lnSpc>
                <a:spcPct val="100000"/>
              </a:lnSpc>
              <a:spcBef>
                <a:spcPts val="1500"/>
              </a:spcBef>
              <a:buFont typeface="Arial" panose="020B0604020202020204" pitchFamily="34" charset="0"/>
              <a:buChar char="•"/>
              <a:defRPr sz="2700" spc="75" baseline="0"/>
            </a:lvl2pPr>
            <a:lvl3pPr marL="850434" indent="-428646">
              <a:lnSpc>
                <a:spcPct val="100000"/>
              </a:lnSpc>
              <a:spcBef>
                <a:spcPts val="1500"/>
              </a:spcBef>
              <a:buFont typeface="Arial" panose="020B0604020202020204" pitchFamily="34" charset="0"/>
              <a:buChar char="•"/>
              <a:defRPr sz="2700" spc="75" baseline="0"/>
            </a:lvl3pPr>
            <a:lvl4pPr marL="1289369" indent="-428646">
              <a:lnSpc>
                <a:spcPct val="100000"/>
              </a:lnSpc>
              <a:spcBef>
                <a:spcPts val="1500"/>
              </a:spcBef>
              <a:buFont typeface="Arial" panose="020B0604020202020204" pitchFamily="34" charset="0"/>
              <a:buChar char="•"/>
              <a:defRPr sz="2700" spc="75" baseline="0"/>
            </a:lvl4pPr>
            <a:lvl5pPr marL="1714586" indent="-428646">
              <a:lnSpc>
                <a:spcPct val="100000"/>
              </a:lnSpc>
              <a:spcBef>
                <a:spcPts val="1500"/>
              </a:spcBef>
              <a:buFont typeface="Arial" panose="020B0604020202020204" pitchFamily="34" charset="0"/>
              <a:buChar char="•"/>
              <a:defRPr sz="2700" spc="75"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11115262" y="4195885"/>
            <a:ext cx="5915441" cy="696749"/>
          </a:xfrm>
        </p:spPr>
        <p:txBody>
          <a:bodyPr anchor="t">
            <a:normAutofit/>
          </a:bodyPr>
          <a:lstStyle>
            <a:lvl1pPr marL="0" indent="0">
              <a:buNone/>
              <a:defRPr lang="en-US" sz="2700" b="1" kern="1200" spc="75" baseline="0" dirty="0" smtClean="0">
                <a:solidFill>
                  <a:schemeClr val="tx1"/>
                </a:solidFill>
                <a:latin typeface="+mj-lt"/>
                <a:ea typeface="+mj-ea"/>
                <a:cs typeface="+mj-cs"/>
              </a:defRPr>
            </a:lvl1pPr>
            <a:lvl2pPr marL="685835" indent="0">
              <a:buNone/>
              <a:defRPr sz="3000" b="1"/>
            </a:lvl2pPr>
            <a:lvl3pPr marL="1371669" indent="0">
              <a:buNone/>
              <a:defRPr sz="2700" b="1"/>
            </a:lvl3pPr>
            <a:lvl4pPr marL="2057504" indent="0">
              <a:buNone/>
              <a:defRPr sz="2400" b="1"/>
            </a:lvl4pPr>
            <a:lvl5pPr marL="2743337" indent="0">
              <a:buNone/>
              <a:defRPr sz="2400" b="1"/>
            </a:lvl5pPr>
            <a:lvl6pPr marL="3429171" indent="0">
              <a:buNone/>
              <a:defRPr sz="2400" b="1"/>
            </a:lvl6pPr>
            <a:lvl7pPr marL="4115006" indent="0">
              <a:buNone/>
              <a:defRPr sz="2400" b="1"/>
            </a:lvl7pPr>
            <a:lvl8pPr marL="4800840" indent="0">
              <a:buNone/>
              <a:defRPr sz="2400" b="1"/>
            </a:lvl8pPr>
            <a:lvl9pPr marL="5486675" indent="0">
              <a:buNone/>
              <a:defRPr sz="2400" b="1"/>
            </a:lvl9pPr>
          </a:lstStyle>
          <a:p>
            <a:pPr lvl="0"/>
            <a:r>
              <a:rPr lang="en-US"/>
              <a:t>Click to add text</a:t>
            </a:r>
          </a:p>
        </p:txBody>
      </p:sp>
      <p:sp>
        <p:nvSpPr>
          <p:cNvPr id="9" name="Content Placeholder 3">
            <a:extLst>
              <a:ext uri="{FF2B5EF4-FFF2-40B4-BE49-F238E27FC236}">
                <a16:creationId xmlns:a16="http://schemas.microsoft.com/office/drawing/2014/main" id="{178E4D0B-96F1-45F3-6B2A-5FA31A37257F}"/>
              </a:ext>
            </a:extLst>
          </p:cNvPr>
          <p:cNvSpPr>
            <a:spLocks noGrp="1"/>
          </p:cNvSpPr>
          <p:nvPr>
            <p:ph sz="half" idx="14" hasCustomPrompt="1"/>
          </p:nvPr>
        </p:nvSpPr>
        <p:spPr>
          <a:xfrm>
            <a:off x="11115262" y="4877393"/>
            <a:ext cx="5915441" cy="4851396"/>
          </a:xfrm>
        </p:spPr>
        <p:txBody>
          <a:bodyPr tIns="0">
            <a:normAutofit/>
          </a:bodyPr>
          <a:lstStyle>
            <a:lvl1pPr marL="0" indent="0">
              <a:lnSpc>
                <a:spcPct val="100000"/>
              </a:lnSpc>
              <a:buFont typeface="Arial" panose="020B0604020202020204" pitchFamily="34" charset="0"/>
              <a:buNone/>
              <a:defRPr sz="2700" b="0" spc="75" baseline="0"/>
            </a:lvl1pPr>
            <a:lvl2pPr marL="425217" indent="-428646">
              <a:lnSpc>
                <a:spcPct val="100000"/>
              </a:lnSpc>
              <a:spcBef>
                <a:spcPts val="1500"/>
              </a:spcBef>
              <a:buFont typeface="Arial" panose="020B0604020202020204" pitchFamily="34" charset="0"/>
              <a:buChar char="•"/>
              <a:defRPr sz="2700" spc="75" baseline="0"/>
            </a:lvl2pPr>
            <a:lvl3pPr marL="850434" indent="-428646">
              <a:lnSpc>
                <a:spcPct val="100000"/>
              </a:lnSpc>
              <a:spcBef>
                <a:spcPts val="1500"/>
              </a:spcBef>
              <a:buFont typeface="Arial" panose="020B0604020202020204" pitchFamily="34" charset="0"/>
              <a:buChar char="•"/>
              <a:defRPr sz="2700" spc="75" baseline="0"/>
            </a:lvl3pPr>
            <a:lvl4pPr marL="1289369" indent="-428646">
              <a:lnSpc>
                <a:spcPct val="100000"/>
              </a:lnSpc>
              <a:spcBef>
                <a:spcPts val="1500"/>
              </a:spcBef>
              <a:buFont typeface="Arial" panose="020B0604020202020204" pitchFamily="34" charset="0"/>
              <a:buChar char="•"/>
              <a:defRPr sz="2700" spc="75" baseline="0"/>
            </a:lvl4pPr>
            <a:lvl5pPr marL="1714586" indent="-428646">
              <a:lnSpc>
                <a:spcPct val="100000"/>
              </a:lnSpc>
              <a:spcBef>
                <a:spcPts val="1500"/>
              </a:spcBef>
              <a:buFont typeface="Arial" panose="020B0604020202020204" pitchFamily="34" charset="0"/>
              <a:buChar char="•"/>
              <a:defRPr sz="2700" spc="75"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3" name="Footer Placeholder 4">
            <a:extLst>
              <a:ext uri="{FF2B5EF4-FFF2-40B4-BE49-F238E27FC236}">
                <a16:creationId xmlns:a16="http://schemas.microsoft.com/office/drawing/2014/main" id="{5F41582C-9AD2-F126-40F3-D43E77D158C8}"/>
              </a:ext>
            </a:extLst>
          </p:cNvPr>
          <p:cNvSpPr>
            <a:spLocks noGrp="1"/>
          </p:cNvSpPr>
          <p:nvPr>
            <p:ph type="ftr" sz="quarter" idx="11"/>
          </p:nvPr>
        </p:nvSpPr>
        <p:spPr>
          <a:xfrm>
            <a:off x="4453890" y="9534526"/>
            <a:ext cx="5728842" cy="547688"/>
          </a:xfrm>
        </p:spPr>
        <p:txBody>
          <a:bodyPr/>
          <a:lstStyle>
            <a:lvl1pPr algn="l">
              <a:defRPr sz="1350"/>
            </a:lvl1pPr>
          </a:lstStyle>
          <a:p>
            <a:r>
              <a:rPr lang="en-US"/>
              <a:t>PRESENTATION TITLE</a:t>
            </a:r>
          </a:p>
        </p:txBody>
      </p:sp>
      <p:sp>
        <p:nvSpPr>
          <p:cNvPr id="14" name="Slide Number Placeholder 5">
            <a:extLst>
              <a:ext uri="{FF2B5EF4-FFF2-40B4-BE49-F238E27FC236}">
                <a16:creationId xmlns:a16="http://schemas.microsoft.com/office/drawing/2014/main" id="{341F76B1-7BEF-7A88-1394-1164BFF082E5}"/>
              </a:ext>
            </a:extLst>
          </p:cNvPr>
          <p:cNvSpPr>
            <a:spLocks noGrp="1"/>
          </p:cNvSpPr>
          <p:nvPr>
            <p:ph type="sldNum" sz="quarter" idx="12"/>
          </p:nvPr>
        </p:nvSpPr>
        <p:spPr>
          <a:xfrm>
            <a:off x="16657305" y="9546226"/>
            <a:ext cx="1481328" cy="547688"/>
          </a:xfrm>
        </p:spPr>
        <p:txBody>
          <a:bodyPr/>
          <a:lstStyle>
            <a:lvl1pPr>
              <a:defRPr sz="135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2494123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011680" y="838202"/>
            <a:ext cx="14929962" cy="2671290"/>
          </a:xfrm>
        </p:spPr>
        <p:txBody>
          <a:bodyPr anchor="b">
            <a:normAutofit/>
          </a:bodyPr>
          <a:lstStyle>
            <a:lvl1pPr>
              <a:defRPr lang="en-US" sz="4200" kern="1200" spc="225" baseline="0" dirty="0">
                <a:solidFill>
                  <a:schemeClr val="tx1"/>
                </a:solidFill>
                <a:latin typeface="+mj-lt"/>
                <a:ea typeface="+mj-ea"/>
                <a:cs typeface="+mj-cs"/>
              </a:defRPr>
            </a:lvl1pPr>
          </a:lstStyle>
          <a:p>
            <a:r>
              <a:rPr lang="en-US"/>
              <a:t>CLICK TO add title</a:t>
            </a:r>
          </a:p>
        </p:txBody>
      </p:sp>
      <p:grpSp>
        <p:nvGrpSpPr>
          <p:cNvPr id="10" name="Group 9">
            <a:extLst>
              <a:ext uri="{FF2B5EF4-FFF2-40B4-BE49-F238E27FC236}">
                <a16:creationId xmlns:a16="http://schemas.microsoft.com/office/drawing/2014/main" id="{6A217F83-0BDB-C70B-29FE-2651DE191533}"/>
              </a:ext>
              <a:ext uri="{C183D7F6-B498-43B3-948B-1728B52AA6E4}">
                <adec:decorative xmlns:adec="http://schemas.microsoft.com/office/drawing/2017/decorative" val="1"/>
              </a:ext>
            </a:extLst>
          </p:cNvPr>
          <p:cNvGrpSpPr/>
          <p:nvPr userDrawn="1"/>
        </p:nvGrpSpPr>
        <p:grpSpPr>
          <a:xfrm>
            <a:off x="6644728" y="0"/>
            <a:ext cx="11643275" cy="4132221"/>
            <a:chOff x="7334250" y="0"/>
            <a:chExt cx="4857750" cy="1724025"/>
          </a:xfrm>
        </p:grpSpPr>
        <p:cxnSp>
          <p:nvCxnSpPr>
            <p:cNvPr id="11" name="Straight Connector 10">
              <a:extLst>
                <a:ext uri="{FF2B5EF4-FFF2-40B4-BE49-F238E27FC236}">
                  <a16:creationId xmlns:a16="http://schemas.microsoft.com/office/drawing/2014/main" id="{E0C62368-3F79-C078-7086-B23D2F5A09F8}"/>
                </a:ext>
              </a:extLst>
            </p:cNvPr>
            <p:cNvCxnSpPr/>
            <p:nvPr userDrawn="1"/>
          </p:nvCxnSpPr>
          <p:spPr>
            <a:xfrm flipH="1" flipV="1">
              <a:off x="7334250" y="0"/>
              <a:ext cx="4857750" cy="76200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09BDD71-BF2E-BDB0-A625-D8371AEA1CAB}"/>
                </a:ext>
              </a:extLst>
            </p:cNvPr>
            <p:cNvCxnSpPr>
              <a:cxnSpLocks/>
            </p:cNvCxnSpPr>
            <p:nvPr userDrawn="1"/>
          </p:nvCxnSpPr>
          <p:spPr>
            <a:xfrm>
              <a:off x="11487150" y="0"/>
              <a:ext cx="704850" cy="1724025"/>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5" name="Text Placeholder 2">
            <a:extLst>
              <a:ext uri="{FF2B5EF4-FFF2-40B4-BE49-F238E27FC236}">
                <a16:creationId xmlns:a16="http://schemas.microsoft.com/office/drawing/2014/main" id="{83354B96-CD25-BE1C-8CA2-3825F820B759}"/>
              </a:ext>
            </a:extLst>
          </p:cNvPr>
          <p:cNvSpPr>
            <a:spLocks noGrp="1"/>
          </p:cNvSpPr>
          <p:nvPr>
            <p:ph type="body" idx="1" hasCustomPrompt="1"/>
          </p:nvPr>
        </p:nvSpPr>
        <p:spPr>
          <a:xfrm>
            <a:off x="2011680" y="4441316"/>
            <a:ext cx="4084320" cy="526926"/>
          </a:xfrm>
        </p:spPr>
        <p:txBody>
          <a:bodyPr anchor="t">
            <a:normAutofit/>
          </a:bodyPr>
          <a:lstStyle>
            <a:lvl1pPr marL="0" indent="0">
              <a:buNone/>
              <a:defRPr lang="en-US" sz="2700" b="1" kern="1200" spc="75" baseline="0" dirty="0" smtClean="0">
                <a:solidFill>
                  <a:schemeClr val="tx1"/>
                </a:solidFill>
                <a:latin typeface="+mj-lt"/>
                <a:ea typeface="+mj-ea"/>
                <a:cs typeface="+mj-cs"/>
              </a:defRPr>
            </a:lvl1pPr>
            <a:lvl2pPr marL="685835" indent="0">
              <a:buNone/>
              <a:defRPr sz="3000" b="1"/>
            </a:lvl2pPr>
            <a:lvl3pPr marL="1371669" indent="0">
              <a:buNone/>
              <a:defRPr sz="2700" b="1"/>
            </a:lvl3pPr>
            <a:lvl4pPr marL="2057504" indent="0">
              <a:buNone/>
              <a:defRPr sz="2400" b="1"/>
            </a:lvl4pPr>
            <a:lvl5pPr marL="2743337" indent="0">
              <a:buNone/>
              <a:defRPr sz="2400" b="1"/>
            </a:lvl5pPr>
            <a:lvl6pPr marL="3429171" indent="0">
              <a:buNone/>
              <a:defRPr sz="2400" b="1"/>
            </a:lvl6pPr>
            <a:lvl7pPr marL="4115006" indent="0">
              <a:buNone/>
              <a:defRPr sz="2400" b="1"/>
            </a:lvl7pPr>
            <a:lvl8pPr marL="4800840" indent="0">
              <a:buNone/>
              <a:defRPr sz="2400" b="1"/>
            </a:lvl8pPr>
            <a:lvl9pPr marL="5486675" indent="0">
              <a:buNone/>
              <a:defRPr sz="2400" b="1"/>
            </a:lvl9pPr>
          </a:lstStyle>
          <a:p>
            <a:pPr lvl="0"/>
            <a:r>
              <a:rPr lang="en-US"/>
              <a:t>Click to add text</a:t>
            </a:r>
          </a:p>
        </p:txBody>
      </p:sp>
      <p:sp>
        <p:nvSpPr>
          <p:cNvPr id="5" name="Content Placeholder 3">
            <a:extLst>
              <a:ext uri="{FF2B5EF4-FFF2-40B4-BE49-F238E27FC236}">
                <a16:creationId xmlns:a16="http://schemas.microsoft.com/office/drawing/2014/main" id="{CDD81865-54C7-7674-4B2E-041D05C1D146}"/>
              </a:ext>
            </a:extLst>
          </p:cNvPr>
          <p:cNvSpPr>
            <a:spLocks noGrp="1"/>
          </p:cNvSpPr>
          <p:nvPr>
            <p:ph sz="half" idx="15" hasCustomPrompt="1"/>
          </p:nvPr>
        </p:nvSpPr>
        <p:spPr>
          <a:xfrm>
            <a:off x="2011680" y="5088053"/>
            <a:ext cx="4084320" cy="4360746"/>
          </a:xfrm>
        </p:spPr>
        <p:txBody>
          <a:bodyPr tIns="0">
            <a:normAutofit/>
          </a:bodyPr>
          <a:lstStyle>
            <a:lvl1pPr marL="425217" indent="-425217">
              <a:lnSpc>
                <a:spcPct val="100000"/>
              </a:lnSpc>
              <a:buFont typeface="+mj-lt"/>
              <a:buAutoNum type="arabicPeriod"/>
              <a:defRPr sz="2700" b="0" spc="75" baseline="0"/>
            </a:lvl1pPr>
            <a:lvl2pPr marL="850434" indent="-514376">
              <a:lnSpc>
                <a:spcPct val="100000"/>
              </a:lnSpc>
              <a:spcBef>
                <a:spcPts val="1500"/>
              </a:spcBef>
              <a:buFont typeface="+mj-lt"/>
              <a:buAutoNum type="alphaLcPeriod"/>
              <a:defRPr sz="2700" spc="75" baseline="0"/>
            </a:lvl2pPr>
            <a:lvl3pPr marL="1275653" indent="-514376">
              <a:lnSpc>
                <a:spcPct val="100000"/>
              </a:lnSpc>
              <a:spcBef>
                <a:spcPts val="1500"/>
              </a:spcBef>
              <a:buFont typeface="+mj-lt"/>
              <a:buAutoNum type="arabicParenR"/>
              <a:defRPr sz="2700" spc="75" baseline="0"/>
            </a:lvl3pPr>
            <a:lvl4pPr marL="1563702" indent="-514376">
              <a:lnSpc>
                <a:spcPct val="100000"/>
              </a:lnSpc>
              <a:spcBef>
                <a:spcPts val="1500"/>
              </a:spcBef>
              <a:buFont typeface="+mj-lt"/>
              <a:buAutoNum type="alphaLcParenR"/>
              <a:defRPr sz="2700" spc="75" baseline="0"/>
            </a:lvl4pPr>
            <a:lvl5pPr marL="1611711" indent="-600105">
              <a:lnSpc>
                <a:spcPct val="100000"/>
              </a:lnSpc>
              <a:spcBef>
                <a:spcPts val="1500"/>
              </a:spcBef>
              <a:buFont typeface="+mj-lt"/>
              <a:buAutoNum type="romanLcPeriod"/>
              <a:defRPr sz="2700" spc="75" baseline="0"/>
            </a:lvl5pPr>
          </a:lstStyle>
          <a:p>
            <a:pPr lvl="0"/>
            <a:r>
              <a:rPr lang="en-US"/>
              <a:t>Click to add content</a:t>
            </a:r>
          </a:p>
          <a:p>
            <a:pPr lvl="1"/>
            <a:r>
              <a:rPr lang="en-US"/>
              <a:t>Second level</a:t>
            </a:r>
          </a:p>
          <a:p>
            <a:pPr lvl="2"/>
            <a:r>
              <a:rPr lang="en-US"/>
              <a:t>Third level</a:t>
            </a:r>
          </a:p>
          <a:p>
            <a:pPr lvl="3"/>
            <a:r>
              <a:rPr lang="en-US"/>
              <a:t>Fourth level</a:t>
            </a:r>
          </a:p>
        </p:txBody>
      </p:sp>
      <p:sp>
        <p:nvSpPr>
          <p:cNvPr id="17" name="Text Placeholder 2">
            <a:extLst>
              <a:ext uri="{FF2B5EF4-FFF2-40B4-BE49-F238E27FC236}">
                <a16:creationId xmlns:a16="http://schemas.microsoft.com/office/drawing/2014/main" id="{6F39BA57-7F1C-623F-BC7F-B689C5AC33EA}"/>
              </a:ext>
            </a:extLst>
          </p:cNvPr>
          <p:cNvSpPr>
            <a:spLocks noGrp="1"/>
          </p:cNvSpPr>
          <p:nvPr>
            <p:ph type="body" idx="10" hasCustomPrompt="1"/>
          </p:nvPr>
        </p:nvSpPr>
        <p:spPr>
          <a:xfrm>
            <a:off x="7132322" y="4441316"/>
            <a:ext cx="8275320" cy="526926"/>
          </a:xfrm>
        </p:spPr>
        <p:txBody>
          <a:bodyPr anchor="t">
            <a:normAutofit/>
          </a:bodyPr>
          <a:lstStyle>
            <a:lvl1pPr marL="0" indent="0">
              <a:buNone/>
              <a:defRPr lang="en-US" sz="2700" b="1" kern="1200" spc="75" baseline="0" dirty="0" smtClean="0">
                <a:solidFill>
                  <a:schemeClr val="tx1"/>
                </a:solidFill>
                <a:latin typeface="+mj-lt"/>
                <a:ea typeface="+mj-ea"/>
                <a:cs typeface="+mj-cs"/>
              </a:defRPr>
            </a:lvl1pPr>
            <a:lvl2pPr marL="685835" indent="0">
              <a:buNone/>
              <a:defRPr sz="3000" b="1"/>
            </a:lvl2pPr>
            <a:lvl3pPr marL="1371669" indent="0">
              <a:buNone/>
              <a:defRPr sz="2700" b="1"/>
            </a:lvl3pPr>
            <a:lvl4pPr marL="2057504" indent="0">
              <a:buNone/>
              <a:defRPr sz="2400" b="1"/>
            </a:lvl4pPr>
            <a:lvl5pPr marL="2743337" indent="0">
              <a:buNone/>
              <a:defRPr sz="2400" b="1"/>
            </a:lvl5pPr>
            <a:lvl6pPr marL="3429171" indent="0">
              <a:buNone/>
              <a:defRPr sz="2400" b="1"/>
            </a:lvl6pPr>
            <a:lvl7pPr marL="4115006" indent="0">
              <a:buNone/>
              <a:defRPr sz="2400" b="1"/>
            </a:lvl7pPr>
            <a:lvl8pPr marL="4800840" indent="0">
              <a:buNone/>
              <a:defRPr sz="2400" b="1"/>
            </a:lvl8pPr>
            <a:lvl9pPr marL="5486675" indent="0">
              <a:buNone/>
              <a:defRPr sz="2400" b="1"/>
            </a:lvl9pPr>
          </a:lstStyle>
          <a:p>
            <a:pPr lvl="0"/>
            <a:r>
              <a:rPr lang="en-US"/>
              <a:t>Click to add text</a:t>
            </a:r>
          </a:p>
        </p:txBody>
      </p:sp>
      <p:sp>
        <p:nvSpPr>
          <p:cNvPr id="3" name="Content Placeholder 3">
            <a:extLst>
              <a:ext uri="{FF2B5EF4-FFF2-40B4-BE49-F238E27FC236}">
                <a16:creationId xmlns:a16="http://schemas.microsoft.com/office/drawing/2014/main" id="{94BF07A4-5A33-0B3C-A378-AB2435F1D5FF}"/>
              </a:ext>
            </a:extLst>
          </p:cNvPr>
          <p:cNvSpPr>
            <a:spLocks noGrp="1"/>
          </p:cNvSpPr>
          <p:nvPr>
            <p:ph sz="half" idx="14" hasCustomPrompt="1"/>
          </p:nvPr>
        </p:nvSpPr>
        <p:spPr>
          <a:xfrm>
            <a:off x="7132322" y="4987291"/>
            <a:ext cx="8260080" cy="4547234"/>
          </a:xfrm>
        </p:spPr>
        <p:txBody>
          <a:bodyPr tIns="0">
            <a:normAutofit/>
          </a:bodyPr>
          <a:lstStyle>
            <a:lvl1pPr marL="0" indent="0">
              <a:lnSpc>
                <a:spcPct val="100000"/>
              </a:lnSpc>
              <a:buFont typeface="Arial" panose="020B0604020202020204" pitchFamily="34" charset="0"/>
              <a:buNone/>
              <a:defRPr sz="2700" b="0" spc="75" baseline="0"/>
            </a:lvl1pPr>
            <a:lvl2pPr marL="425217" indent="-428646">
              <a:lnSpc>
                <a:spcPct val="100000"/>
              </a:lnSpc>
              <a:spcBef>
                <a:spcPts val="1500"/>
              </a:spcBef>
              <a:buFont typeface="Arial" panose="020B0604020202020204" pitchFamily="34" charset="0"/>
              <a:buChar char="•"/>
              <a:defRPr sz="2700" spc="75" baseline="0"/>
            </a:lvl2pPr>
            <a:lvl3pPr marL="850434" indent="-428646">
              <a:lnSpc>
                <a:spcPct val="100000"/>
              </a:lnSpc>
              <a:spcBef>
                <a:spcPts val="1500"/>
              </a:spcBef>
              <a:buFont typeface="Arial" panose="020B0604020202020204" pitchFamily="34" charset="0"/>
              <a:buChar char="•"/>
              <a:defRPr sz="2700" spc="75" baseline="0"/>
            </a:lvl3pPr>
            <a:lvl4pPr marL="1289369" indent="-428646">
              <a:lnSpc>
                <a:spcPct val="100000"/>
              </a:lnSpc>
              <a:spcBef>
                <a:spcPts val="1500"/>
              </a:spcBef>
              <a:buFont typeface="Arial" panose="020B0604020202020204" pitchFamily="34" charset="0"/>
              <a:buChar char="•"/>
              <a:defRPr sz="2700" spc="75" baseline="0"/>
            </a:lvl4pPr>
            <a:lvl5pPr marL="1714586" indent="-428646">
              <a:lnSpc>
                <a:spcPct val="100000"/>
              </a:lnSpc>
              <a:spcBef>
                <a:spcPts val="1500"/>
              </a:spcBef>
              <a:buFont typeface="Arial" panose="020B0604020202020204" pitchFamily="34" charset="0"/>
              <a:buChar char="•"/>
              <a:defRPr sz="2700" spc="75"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9" name="Footer Placeholder 4">
            <a:extLst>
              <a:ext uri="{FF2B5EF4-FFF2-40B4-BE49-F238E27FC236}">
                <a16:creationId xmlns:a16="http://schemas.microsoft.com/office/drawing/2014/main" id="{63DC63A6-41FE-6C2D-9A53-0AE4A6DBF39B}"/>
              </a:ext>
            </a:extLst>
          </p:cNvPr>
          <p:cNvSpPr>
            <a:spLocks noGrp="1"/>
          </p:cNvSpPr>
          <p:nvPr>
            <p:ph type="ftr" sz="quarter" idx="12"/>
          </p:nvPr>
        </p:nvSpPr>
        <p:spPr>
          <a:xfrm>
            <a:off x="2000250" y="9534526"/>
            <a:ext cx="5728842" cy="547688"/>
          </a:xfrm>
        </p:spPr>
        <p:txBody>
          <a:bodyPr/>
          <a:lstStyle>
            <a:lvl1pPr algn="l">
              <a:defRPr sz="1350"/>
            </a:lvl1pPr>
          </a:lstStyle>
          <a:p>
            <a:r>
              <a:rPr lang="en-US"/>
              <a:t>PRESENTATION TITLE</a:t>
            </a:r>
          </a:p>
        </p:txBody>
      </p:sp>
      <p:sp>
        <p:nvSpPr>
          <p:cNvPr id="20" name="Slide Number Placeholder 5">
            <a:extLst>
              <a:ext uri="{FF2B5EF4-FFF2-40B4-BE49-F238E27FC236}">
                <a16:creationId xmlns:a16="http://schemas.microsoft.com/office/drawing/2014/main" id="{0B5130EC-B05B-5489-FBEC-DBEB6D1E737D}"/>
              </a:ext>
            </a:extLst>
          </p:cNvPr>
          <p:cNvSpPr>
            <a:spLocks noGrp="1"/>
          </p:cNvSpPr>
          <p:nvPr>
            <p:ph type="sldNum" sz="quarter" idx="13"/>
          </p:nvPr>
        </p:nvSpPr>
        <p:spPr>
          <a:xfrm>
            <a:off x="16702628" y="9534526"/>
            <a:ext cx="1481328" cy="547688"/>
          </a:xfrm>
        </p:spPr>
        <p:txBody>
          <a:bodyPr/>
          <a:lstStyle>
            <a:lvl1pPr>
              <a:defRPr sz="135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17370101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3B2CC92D-F90A-CB67-4860-D6939AC29566}"/>
              </a:ext>
              <a:ext uri="{C183D7F6-B498-43B3-948B-1728B52AA6E4}">
                <adec:decorative xmlns:adec="http://schemas.microsoft.com/office/drawing/2017/decorative" val="1"/>
              </a:ext>
            </a:extLst>
          </p:cNvPr>
          <p:cNvCxnSpPr>
            <a:cxnSpLocks/>
          </p:cNvCxnSpPr>
          <p:nvPr userDrawn="1"/>
        </p:nvCxnSpPr>
        <p:spPr>
          <a:xfrm flipH="1" flipV="1">
            <a:off x="3152370" y="0"/>
            <a:ext cx="1929081" cy="585216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8215313" y="2507458"/>
            <a:ext cx="8826041" cy="1807368"/>
          </a:xfrm>
        </p:spPr>
        <p:txBody>
          <a:bodyPr anchor="b">
            <a:normAutofit/>
          </a:bodyPr>
          <a:lstStyle>
            <a:lvl1pPr>
              <a:defRPr lang="en-US" sz="4200" kern="1200" spc="225" baseline="0" dirty="0">
                <a:solidFill>
                  <a:schemeClr val="tx1"/>
                </a:solidFill>
                <a:latin typeface="+mj-lt"/>
                <a:ea typeface="+mj-ea"/>
                <a:cs typeface="+mj-cs"/>
              </a:defRPr>
            </a:lvl1pPr>
          </a:lstStyle>
          <a:p>
            <a:r>
              <a:rPr lang="en-US"/>
              <a:t>CLICK TO add title</a:t>
            </a:r>
          </a:p>
        </p:txBody>
      </p:sp>
      <p:sp>
        <p:nvSpPr>
          <p:cNvPr id="5" name="Slide Number Placeholder 5">
            <a:extLst>
              <a:ext uri="{FF2B5EF4-FFF2-40B4-BE49-F238E27FC236}">
                <a16:creationId xmlns:a16="http://schemas.microsoft.com/office/drawing/2014/main" id="{75967A9D-0B53-4F3F-0872-495C23A33235}"/>
              </a:ext>
            </a:extLst>
          </p:cNvPr>
          <p:cNvSpPr>
            <a:spLocks noGrp="1"/>
          </p:cNvSpPr>
          <p:nvPr>
            <p:ph type="sldNum" sz="quarter" idx="12"/>
          </p:nvPr>
        </p:nvSpPr>
        <p:spPr>
          <a:xfrm>
            <a:off x="16539740" y="9534524"/>
            <a:ext cx="1481328" cy="547688"/>
          </a:xfrm>
        </p:spPr>
        <p:txBody>
          <a:bodyPr/>
          <a:lstStyle>
            <a:lvl1pPr>
              <a:defRPr sz="1350"/>
            </a:lvl1pPr>
          </a:lstStyle>
          <a:p>
            <a:fld id="{A49DFD55-3C28-40EF-9E31-A92D2E4017FF}" type="slidenum">
              <a:rPr lang="en-US" smtClean="0"/>
              <a:pPr/>
              <a:t>‹#›</a:t>
            </a:fld>
            <a:endParaRPr lang="en-US"/>
          </a:p>
        </p:txBody>
      </p:sp>
      <p:sp>
        <p:nvSpPr>
          <p:cNvPr id="8" name="Content Placeholder 3">
            <a:extLst>
              <a:ext uri="{FF2B5EF4-FFF2-40B4-BE49-F238E27FC236}">
                <a16:creationId xmlns:a16="http://schemas.microsoft.com/office/drawing/2014/main" id="{643B0E9A-A777-8745-6A36-0A79CB5E036B}"/>
              </a:ext>
            </a:extLst>
          </p:cNvPr>
          <p:cNvSpPr>
            <a:spLocks noGrp="1"/>
          </p:cNvSpPr>
          <p:nvPr>
            <p:ph sz="half" idx="14" hasCustomPrompt="1"/>
          </p:nvPr>
        </p:nvSpPr>
        <p:spPr>
          <a:xfrm>
            <a:off x="8180587" y="5491161"/>
            <a:ext cx="8860764" cy="3805239"/>
          </a:xfrm>
        </p:spPr>
        <p:txBody>
          <a:bodyPr tIns="0">
            <a:normAutofit/>
          </a:bodyPr>
          <a:lstStyle>
            <a:lvl1pPr marL="0" indent="0">
              <a:lnSpc>
                <a:spcPct val="100000"/>
              </a:lnSpc>
              <a:buFont typeface="Arial" panose="020B0604020202020204" pitchFamily="34" charset="0"/>
              <a:buNone/>
              <a:defRPr sz="2700" b="0" spc="75" baseline="0"/>
            </a:lvl1pPr>
            <a:lvl2pPr marL="425217" indent="-428646">
              <a:lnSpc>
                <a:spcPct val="100000"/>
              </a:lnSpc>
              <a:spcBef>
                <a:spcPts val="1500"/>
              </a:spcBef>
              <a:buFont typeface="Arial" panose="020B0604020202020204" pitchFamily="34" charset="0"/>
              <a:buChar char="•"/>
              <a:defRPr sz="2700" spc="75" baseline="0"/>
            </a:lvl2pPr>
            <a:lvl3pPr marL="850434" indent="-428646">
              <a:lnSpc>
                <a:spcPct val="100000"/>
              </a:lnSpc>
              <a:spcBef>
                <a:spcPts val="1500"/>
              </a:spcBef>
              <a:buFont typeface="Arial" panose="020B0604020202020204" pitchFamily="34" charset="0"/>
              <a:buChar char="•"/>
              <a:defRPr sz="2700" spc="75" baseline="0"/>
            </a:lvl3pPr>
            <a:lvl4pPr marL="1289369" indent="-428646">
              <a:lnSpc>
                <a:spcPct val="100000"/>
              </a:lnSpc>
              <a:spcBef>
                <a:spcPts val="1500"/>
              </a:spcBef>
              <a:buFont typeface="Arial" panose="020B0604020202020204" pitchFamily="34" charset="0"/>
              <a:buChar char="•"/>
              <a:defRPr sz="2700" spc="75" baseline="0"/>
            </a:lvl4pPr>
            <a:lvl5pPr marL="1728303" indent="-428646">
              <a:lnSpc>
                <a:spcPct val="100000"/>
              </a:lnSpc>
              <a:spcBef>
                <a:spcPts val="1500"/>
              </a:spcBef>
              <a:buFont typeface="Arial" panose="020B0604020202020204" pitchFamily="34" charset="0"/>
              <a:buChar char="•"/>
              <a:defRPr sz="2700" spc="75"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grpSp>
        <p:nvGrpSpPr>
          <p:cNvPr id="23" name="Group 22">
            <a:extLst>
              <a:ext uri="{FF2B5EF4-FFF2-40B4-BE49-F238E27FC236}">
                <a16:creationId xmlns:a16="http://schemas.microsoft.com/office/drawing/2014/main" id="{17CC7482-523E-517D-19FB-B8BEA483DA41}"/>
              </a:ext>
            </a:extLst>
          </p:cNvPr>
          <p:cNvGrpSpPr/>
          <p:nvPr userDrawn="1"/>
        </p:nvGrpSpPr>
        <p:grpSpPr>
          <a:xfrm>
            <a:off x="0" y="-50103"/>
            <a:ext cx="6085983" cy="10341864"/>
            <a:chOff x="-51379" y="-27432"/>
            <a:chExt cx="5505105" cy="6894576"/>
          </a:xfrm>
        </p:grpSpPr>
        <p:sp>
          <p:nvSpPr>
            <p:cNvPr id="17" name="Parallelogram 16">
              <a:extLst>
                <a:ext uri="{FF2B5EF4-FFF2-40B4-BE49-F238E27FC236}">
                  <a16:creationId xmlns:a16="http://schemas.microsoft.com/office/drawing/2014/main" id="{D2FD70DF-964A-6120-D1FA-96ED7CF45693}"/>
                </a:ext>
              </a:extLst>
            </p:cNvPr>
            <p:cNvSpPr/>
            <p:nvPr userDrawn="1"/>
          </p:nvSpPr>
          <p:spPr>
            <a:xfrm flipH="1">
              <a:off x="-51378" y="-18288"/>
              <a:ext cx="5505104" cy="6885432"/>
            </a:xfrm>
            <a:prstGeom prst="parallelogram">
              <a:avLst>
                <a:gd name="adj" fmla="val 53215"/>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1" name="Right Triangle 20">
              <a:extLst>
                <a:ext uri="{FF2B5EF4-FFF2-40B4-BE49-F238E27FC236}">
                  <a16:creationId xmlns:a16="http://schemas.microsoft.com/office/drawing/2014/main" id="{D4A758D8-AE8E-89EE-5D17-B947E43E942D}"/>
                </a:ext>
              </a:extLst>
            </p:cNvPr>
            <p:cNvSpPr/>
            <p:nvPr userDrawn="1"/>
          </p:nvSpPr>
          <p:spPr>
            <a:xfrm>
              <a:off x="-51379" y="-27432"/>
              <a:ext cx="3039675" cy="6885432"/>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2" name="Right Triangle 21">
              <a:extLst>
                <a:ext uri="{FF2B5EF4-FFF2-40B4-BE49-F238E27FC236}">
                  <a16:creationId xmlns:a16="http://schemas.microsoft.com/office/drawing/2014/main" id="{F7C4CE2A-5CAC-59FA-F922-FDD5D0CDFAF4}"/>
                </a:ext>
              </a:extLst>
            </p:cNvPr>
            <p:cNvSpPr/>
            <p:nvPr userDrawn="1"/>
          </p:nvSpPr>
          <p:spPr>
            <a:xfrm>
              <a:off x="-51379" y="4835951"/>
              <a:ext cx="965779" cy="2022049"/>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4" name="Footer Placeholder 4">
            <a:extLst>
              <a:ext uri="{FF2B5EF4-FFF2-40B4-BE49-F238E27FC236}">
                <a16:creationId xmlns:a16="http://schemas.microsoft.com/office/drawing/2014/main" id="{04569D00-2037-2A8D-943B-22FAC1C0B690}"/>
              </a:ext>
            </a:extLst>
          </p:cNvPr>
          <p:cNvSpPr>
            <a:spLocks noGrp="1"/>
          </p:cNvSpPr>
          <p:nvPr>
            <p:ph type="ftr" sz="quarter" idx="11"/>
          </p:nvPr>
        </p:nvSpPr>
        <p:spPr>
          <a:xfrm>
            <a:off x="1238250" y="9534526"/>
            <a:ext cx="5728842" cy="547688"/>
          </a:xfrm>
        </p:spPr>
        <p:txBody>
          <a:bodyPr/>
          <a:lstStyle>
            <a:lvl1pPr algn="l">
              <a:defRPr sz="1350"/>
            </a:lvl1pPr>
          </a:lstStyle>
          <a:p>
            <a:r>
              <a:rPr lang="en-US"/>
              <a:t>PRESENTATION TITLE</a:t>
            </a:r>
          </a:p>
        </p:txBody>
      </p:sp>
      <p:cxnSp>
        <p:nvCxnSpPr>
          <p:cNvPr id="7" name="Straight Connector 6">
            <a:extLst>
              <a:ext uri="{FF2B5EF4-FFF2-40B4-BE49-F238E27FC236}">
                <a16:creationId xmlns:a16="http://schemas.microsoft.com/office/drawing/2014/main" id="{8A45003D-B40E-EFC7-2DC2-E794867A79C6}"/>
              </a:ext>
              <a:ext uri="{C183D7F6-B498-43B3-948B-1728B52AA6E4}">
                <adec:decorative xmlns:adec="http://schemas.microsoft.com/office/drawing/2017/decorative" val="1"/>
              </a:ext>
            </a:extLst>
          </p:cNvPr>
          <p:cNvCxnSpPr>
            <a:cxnSpLocks/>
          </p:cNvCxnSpPr>
          <p:nvPr userDrawn="1"/>
        </p:nvCxnSpPr>
        <p:spPr>
          <a:xfrm flipH="1" flipV="1">
            <a:off x="2" y="-12222"/>
            <a:ext cx="5593214" cy="1594389"/>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8334539"/>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le 1">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a:xfrm>
            <a:off x="1257303" y="1343025"/>
            <a:ext cx="4871493" cy="2876550"/>
          </a:xfrm>
        </p:spPr>
        <p:txBody>
          <a:bodyPr>
            <a:normAutofit/>
          </a:bodyPr>
          <a:lstStyle>
            <a:lvl1pPr algn="l">
              <a:defRPr lang="en-US" sz="3600" kern="1200" spc="225" baseline="0" dirty="0">
                <a:solidFill>
                  <a:schemeClr val="tx1"/>
                </a:solidFill>
                <a:latin typeface="+mj-lt"/>
                <a:ea typeface="+mj-ea"/>
                <a:cs typeface="+mj-cs"/>
              </a:defRPr>
            </a:lvl1pPr>
          </a:lstStyle>
          <a:p>
            <a:r>
              <a:rPr lang="en-US"/>
              <a:t>CLICK TO add title</a:t>
            </a:r>
          </a:p>
        </p:txBody>
      </p:sp>
      <p:sp>
        <p:nvSpPr>
          <p:cNvPr id="3" name="Content Placeholder 3">
            <a:extLst>
              <a:ext uri="{FF2B5EF4-FFF2-40B4-BE49-F238E27FC236}">
                <a16:creationId xmlns:a16="http://schemas.microsoft.com/office/drawing/2014/main" id="{A14C3057-3BCC-F9A2-98D8-17DDB36F1823}"/>
              </a:ext>
            </a:extLst>
          </p:cNvPr>
          <p:cNvSpPr>
            <a:spLocks noGrp="1"/>
          </p:cNvSpPr>
          <p:nvPr>
            <p:ph sz="half" idx="16" hasCustomPrompt="1"/>
          </p:nvPr>
        </p:nvSpPr>
        <p:spPr>
          <a:xfrm>
            <a:off x="1257300" y="4219576"/>
            <a:ext cx="4871493" cy="4857749"/>
          </a:xfrm>
        </p:spPr>
        <p:txBody>
          <a:bodyPr tIns="0">
            <a:normAutofit/>
          </a:bodyPr>
          <a:lstStyle>
            <a:lvl1pPr marL="0" indent="0">
              <a:lnSpc>
                <a:spcPct val="100000"/>
              </a:lnSpc>
              <a:buFont typeface="Arial" panose="020B0604020202020204" pitchFamily="34" charset="0"/>
              <a:buNone/>
              <a:defRPr sz="2700" b="0" spc="75" baseline="0"/>
            </a:lvl1pPr>
            <a:lvl2pPr marL="425217" indent="-428646">
              <a:lnSpc>
                <a:spcPct val="100000"/>
              </a:lnSpc>
              <a:spcBef>
                <a:spcPts val="1500"/>
              </a:spcBef>
              <a:buFont typeface="Arial" panose="020B0604020202020204" pitchFamily="34" charset="0"/>
              <a:buChar char="•"/>
              <a:defRPr sz="2700" spc="75" baseline="0"/>
            </a:lvl2pPr>
            <a:lvl3pPr marL="850434" indent="-428646">
              <a:lnSpc>
                <a:spcPct val="100000"/>
              </a:lnSpc>
              <a:spcBef>
                <a:spcPts val="1500"/>
              </a:spcBef>
              <a:buFont typeface="Arial" panose="020B0604020202020204" pitchFamily="34" charset="0"/>
              <a:buChar char="•"/>
              <a:defRPr sz="2700" spc="75" baseline="0"/>
            </a:lvl3pPr>
            <a:lvl4pPr marL="1289369" indent="-428646">
              <a:lnSpc>
                <a:spcPct val="100000"/>
              </a:lnSpc>
              <a:spcBef>
                <a:spcPts val="1500"/>
              </a:spcBef>
              <a:buFont typeface="Arial" panose="020B0604020202020204" pitchFamily="34" charset="0"/>
              <a:buChar char="•"/>
              <a:defRPr sz="2700" spc="75" baseline="0"/>
            </a:lvl4pPr>
            <a:lvl5pPr marL="1728303" indent="-428646">
              <a:lnSpc>
                <a:spcPct val="100000"/>
              </a:lnSpc>
              <a:spcBef>
                <a:spcPts val="1500"/>
              </a:spcBef>
              <a:buFont typeface="Arial" panose="020B0604020202020204" pitchFamily="34" charset="0"/>
              <a:buChar char="•"/>
              <a:defRPr sz="2700" spc="75"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6324594" y="1343893"/>
            <a:ext cx="10706106" cy="7673834"/>
          </a:xfrm>
        </p:spPr>
        <p:txBody>
          <a:bodyPr>
            <a:normAutofit/>
          </a:bodyPr>
          <a:lstStyle>
            <a:lvl1pPr marL="0" indent="0" algn="ctr">
              <a:buNone/>
              <a:defRPr sz="3000"/>
            </a:lvl1pPr>
          </a:lstStyle>
          <a:p>
            <a:r>
              <a:rPr lang="en-US"/>
              <a:t>Click icon to add table</a:t>
            </a:r>
          </a:p>
        </p:txBody>
      </p:sp>
      <p:sp>
        <p:nvSpPr>
          <p:cNvPr id="10" name="Footer Placeholder 4">
            <a:extLst>
              <a:ext uri="{FF2B5EF4-FFF2-40B4-BE49-F238E27FC236}">
                <a16:creationId xmlns:a16="http://schemas.microsoft.com/office/drawing/2014/main" id="{5F91997C-538B-C8B9-14D7-31A1932F69C3}"/>
              </a:ext>
            </a:extLst>
          </p:cNvPr>
          <p:cNvSpPr>
            <a:spLocks noGrp="1"/>
          </p:cNvSpPr>
          <p:nvPr>
            <p:ph type="ftr" sz="quarter" idx="11"/>
          </p:nvPr>
        </p:nvSpPr>
        <p:spPr>
          <a:xfrm>
            <a:off x="1097423" y="9534526"/>
            <a:ext cx="5728842" cy="547688"/>
          </a:xfrm>
        </p:spPr>
        <p:txBody>
          <a:bodyPr/>
          <a:lstStyle>
            <a:lvl1pPr algn="l">
              <a:defRPr sz="1350"/>
            </a:lvl1pPr>
          </a:lstStyle>
          <a:p>
            <a:r>
              <a:rPr lang="en-US"/>
              <a:t>PRESENTATION TITLE</a:t>
            </a:r>
          </a:p>
        </p:txBody>
      </p:sp>
      <p:sp>
        <p:nvSpPr>
          <p:cNvPr id="11" name="Slide Number Placeholder 5">
            <a:extLst>
              <a:ext uri="{FF2B5EF4-FFF2-40B4-BE49-F238E27FC236}">
                <a16:creationId xmlns:a16="http://schemas.microsoft.com/office/drawing/2014/main" id="{1F777EF4-982E-9337-7E82-31DC723C1273}"/>
              </a:ext>
            </a:extLst>
          </p:cNvPr>
          <p:cNvSpPr>
            <a:spLocks noGrp="1"/>
          </p:cNvSpPr>
          <p:nvPr>
            <p:ph type="sldNum" sz="quarter" idx="12"/>
          </p:nvPr>
        </p:nvSpPr>
        <p:spPr>
          <a:xfrm>
            <a:off x="15560025" y="9534526"/>
            <a:ext cx="1481328" cy="547688"/>
          </a:xfrm>
        </p:spPr>
        <p:txBody>
          <a:bodyPr/>
          <a:lstStyle>
            <a:lvl1pPr>
              <a:defRPr sz="1350"/>
            </a:lvl1pPr>
          </a:lstStyle>
          <a:p>
            <a:fld id="{A49DFD55-3C28-40EF-9E31-A92D2E4017FF}" type="slidenum">
              <a:rPr lang="en-US" smtClean="0"/>
              <a:pPr/>
              <a:t>‹#›</a:t>
            </a:fld>
            <a:endParaRPr lang="en-US"/>
          </a:p>
        </p:txBody>
      </p:sp>
      <p:grpSp>
        <p:nvGrpSpPr>
          <p:cNvPr id="14" name="Group 13">
            <a:extLst>
              <a:ext uri="{FF2B5EF4-FFF2-40B4-BE49-F238E27FC236}">
                <a16:creationId xmlns:a16="http://schemas.microsoft.com/office/drawing/2014/main" id="{E34303BA-AFB6-0E22-486F-785994E3B7B1}"/>
              </a:ext>
              <a:ext uri="{C183D7F6-B498-43B3-948B-1728B52AA6E4}">
                <adec:decorative xmlns:adec="http://schemas.microsoft.com/office/drawing/2017/decorative" val="1"/>
              </a:ext>
            </a:extLst>
          </p:cNvPr>
          <p:cNvGrpSpPr/>
          <p:nvPr userDrawn="1"/>
        </p:nvGrpSpPr>
        <p:grpSpPr>
          <a:xfrm>
            <a:off x="0" y="0"/>
            <a:ext cx="3491346" cy="2258292"/>
            <a:chOff x="0" y="0"/>
            <a:chExt cx="2238376" cy="3105150"/>
          </a:xfrm>
        </p:grpSpPr>
        <p:cxnSp>
          <p:nvCxnSpPr>
            <p:cNvPr id="15" name="Straight Connector 14">
              <a:extLst>
                <a:ext uri="{FF2B5EF4-FFF2-40B4-BE49-F238E27FC236}">
                  <a16:creationId xmlns:a16="http://schemas.microsoft.com/office/drawing/2014/main" id="{F66E3A08-02EB-7B54-5089-E7A7F19FD725}"/>
                </a:ext>
              </a:extLst>
            </p:cNvPr>
            <p:cNvCxnSpPr>
              <a:cxnSpLocks/>
            </p:cNvCxnSpPr>
            <p:nvPr userDrawn="1"/>
          </p:nvCxnSpPr>
          <p:spPr>
            <a:xfrm flipH="1">
              <a:off x="0" y="0"/>
              <a:ext cx="1238250" cy="310515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14F9BE5-00B2-ADDF-771C-AB098B36C820}"/>
                </a:ext>
              </a:extLst>
            </p:cNvPr>
            <p:cNvCxnSpPr>
              <a:cxnSpLocks/>
            </p:cNvCxnSpPr>
            <p:nvPr userDrawn="1"/>
          </p:nvCxnSpPr>
          <p:spPr>
            <a:xfrm flipH="1">
              <a:off x="0" y="0"/>
              <a:ext cx="2238376" cy="247650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15389956"/>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257302" y="505790"/>
            <a:ext cx="8482796" cy="2996801"/>
          </a:xfrm>
        </p:spPr>
        <p:txBody>
          <a:bodyPr anchor="b">
            <a:normAutofit/>
          </a:bodyPr>
          <a:lstStyle>
            <a:lvl1pPr>
              <a:defRPr lang="en-US" sz="4200" kern="1200" spc="225" baseline="0" dirty="0">
                <a:solidFill>
                  <a:schemeClr val="tx1"/>
                </a:solidFill>
                <a:latin typeface="+mj-lt"/>
                <a:ea typeface="+mj-ea"/>
                <a:cs typeface="+mj-cs"/>
              </a:defRPr>
            </a:lvl1pPr>
          </a:lstStyle>
          <a:p>
            <a:r>
              <a:rPr lang="en-US"/>
              <a:t>CLICK TO add title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57300" y="4057767"/>
            <a:ext cx="8600658" cy="673485"/>
          </a:xfrm>
        </p:spPr>
        <p:txBody>
          <a:bodyPr anchor="ctr">
            <a:noAutofit/>
          </a:bodyPr>
          <a:lstStyle>
            <a:lvl1pPr marL="0" indent="0">
              <a:buNone/>
              <a:defRPr lang="en-US" sz="2700" b="1" kern="1200" spc="75" baseline="0" dirty="0" smtClean="0">
                <a:solidFill>
                  <a:schemeClr val="tx1"/>
                </a:solidFill>
                <a:latin typeface="+mj-lt"/>
                <a:ea typeface="+mj-ea"/>
                <a:cs typeface="+mj-cs"/>
              </a:defRPr>
            </a:lvl1pPr>
            <a:lvl2pPr marL="685835" indent="0">
              <a:buNone/>
              <a:defRPr sz="3000" b="1"/>
            </a:lvl2pPr>
            <a:lvl3pPr marL="1371669" indent="0">
              <a:buNone/>
              <a:defRPr sz="2700" b="1"/>
            </a:lvl3pPr>
            <a:lvl4pPr marL="2057504" indent="0">
              <a:buNone/>
              <a:defRPr sz="2400" b="1"/>
            </a:lvl4pPr>
            <a:lvl5pPr marL="2743337" indent="0">
              <a:buNone/>
              <a:defRPr sz="2400" b="1"/>
            </a:lvl5pPr>
            <a:lvl6pPr marL="3429171" indent="0">
              <a:buNone/>
              <a:defRPr sz="2400" b="1"/>
            </a:lvl6pPr>
            <a:lvl7pPr marL="4115006" indent="0">
              <a:buNone/>
              <a:defRPr sz="2400" b="1"/>
            </a:lvl7pPr>
            <a:lvl8pPr marL="4800840" indent="0">
              <a:buNone/>
              <a:defRPr sz="2400" b="1"/>
            </a:lvl8pPr>
            <a:lvl9pPr marL="5486675" indent="0">
              <a:buNone/>
              <a:defRPr sz="2400" b="1"/>
            </a:lvl9pPr>
          </a:lstStyle>
          <a:p>
            <a:pPr lvl="0"/>
            <a:r>
              <a:rPr lang="en-US"/>
              <a:t>Click to add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hasCustomPrompt="1"/>
          </p:nvPr>
        </p:nvSpPr>
        <p:spPr>
          <a:xfrm>
            <a:off x="1257301" y="4731249"/>
            <a:ext cx="8600660" cy="4549100"/>
          </a:xfrm>
        </p:spPr>
        <p:txBody>
          <a:bodyPr>
            <a:normAutofit/>
          </a:bodyPr>
          <a:lstStyle>
            <a:lvl1pPr marL="428646" indent="-428646">
              <a:lnSpc>
                <a:spcPct val="100000"/>
              </a:lnSpc>
              <a:buFont typeface="Arial" panose="020B0604020202020204" pitchFamily="34" charset="0"/>
              <a:buChar char="•"/>
              <a:defRPr sz="2700" spc="75" baseline="0"/>
            </a:lvl1pPr>
            <a:lvl2pPr marL="1114481" indent="-428646">
              <a:lnSpc>
                <a:spcPct val="100000"/>
              </a:lnSpc>
              <a:buFont typeface="Arial" panose="020B0604020202020204" pitchFamily="34" charset="0"/>
              <a:buChar char="•"/>
              <a:defRPr sz="2700" spc="75" baseline="0"/>
            </a:lvl2pPr>
            <a:lvl3pPr marL="1800315" indent="-428646">
              <a:lnSpc>
                <a:spcPct val="100000"/>
              </a:lnSpc>
              <a:buFont typeface="Arial" panose="020B0604020202020204" pitchFamily="34" charset="0"/>
              <a:buChar char="•"/>
              <a:defRPr sz="2700" spc="75" baseline="0"/>
            </a:lvl3pPr>
            <a:lvl4pPr marL="2486150" indent="-428646">
              <a:lnSpc>
                <a:spcPct val="100000"/>
              </a:lnSpc>
              <a:buFont typeface="Arial" panose="020B0604020202020204" pitchFamily="34" charset="0"/>
              <a:buChar char="•"/>
              <a:defRPr sz="2700" spc="75" baseline="0"/>
            </a:lvl4pPr>
            <a:lvl5pPr marL="3171984" indent="-428646">
              <a:lnSpc>
                <a:spcPct val="100000"/>
              </a:lnSpc>
              <a:buFont typeface="Arial" panose="020B0604020202020204" pitchFamily="34" charset="0"/>
              <a:buChar char="•"/>
              <a:defRPr sz="2700" spc="75"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11830664" y="4057768"/>
            <a:ext cx="5915441" cy="673484"/>
          </a:xfrm>
        </p:spPr>
        <p:txBody>
          <a:bodyPr anchor="ctr">
            <a:noAutofit/>
          </a:bodyPr>
          <a:lstStyle>
            <a:lvl1pPr marL="0" indent="0">
              <a:buNone/>
              <a:defRPr lang="en-US" sz="2700" b="1" kern="1200" spc="75" baseline="0" dirty="0" smtClean="0">
                <a:solidFill>
                  <a:schemeClr val="tx1"/>
                </a:solidFill>
                <a:latin typeface="+mj-lt"/>
                <a:ea typeface="+mj-ea"/>
                <a:cs typeface="+mj-cs"/>
              </a:defRPr>
            </a:lvl1pPr>
            <a:lvl2pPr marL="685835" indent="0">
              <a:buNone/>
              <a:defRPr sz="3000" b="1"/>
            </a:lvl2pPr>
            <a:lvl3pPr marL="1371669" indent="0">
              <a:buNone/>
              <a:defRPr sz="2700" b="1"/>
            </a:lvl3pPr>
            <a:lvl4pPr marL="2057504" indent="0">
              <a:buNone/>
              <a:defRPr sz="2400" b="1"/>
            </a:lvl4pPr>
            <a:lvl5pPr marL="2743337" indent="0">
              <a:buNone/>
              <a:defRPr sz="2400" b="1"/>
            </a:lvl5pPr>
            <a:lvl6pPr marL="3429171" indent="0">
              <a:buNone/>
              <a:defRPr sz="2400" b="1"/>
            </a:lvl6pPr>
            <a:lvl7pPr marL="4115006" indent="0">
              <a:buNone/>
              <a:defRPr sz="2400" b="1"/>
            </a:lvl7pPr>
            <a:lvl8pPr marL="4800840" indent="0">
              <a:buNone/>
              <a:defRPr sz="2400" b="1"/>
            </a:lvl8pPr>
            <a:lvl9pPr marL="5486675" indent="0">
              <a:buNone/>
              <a:defRPr sz="2400" b="1"/>
            </a:lvl9pPr>
          </a:lstStyle>
          <a:p>
            <a:pPr lvl="0"/>
            <a:r>
              <a:rPr lang="en-US"/>
              <a:t>Click to add text</a:t>
            </a:r>
          </a:p>
        </p:txBody>
      </p:sp>
      <p:sp>
        <p:nvSpPr>
          <p:cNvPr id="7" name="Content Placeholder 3">
            <a:extLst>
              <a:ext uri="{FF2B5EF4-FFF2-40B4-BE49-F238E27FC236}">
                <a16:creationId xmlns:a16="http://schemas.microsoft.com/office/drawing/2014/main" id="{0120DFF5-B64A-9744-4500-1D7BBA19BF1C}"/>
              </a:ext>
            </a:extLst>
          </p:cNvPr>
          <p:cNvSpPr>
            <a:spLocks noGrp="1"/>
          </p:cNvSpPr>
          <p:nvPr>
            <p:ph sz="half" idx="14" hasCustomPrompt="1"/>
          </p:nvPr>
        </p:nvSpPr>
        <p:spPr>
          <a:xfrm>
            <a:off x="11830663" y="4747303"/>
            <a:ext cx="5915441" cy="4549100"/>
          </a:xfrm>
        </p:spPr>
        <p:txBody>
          <a:bodyPr tIns="0">
            <a:normAutofit/>
          </a:bodyPr>
          <a:lstStyle>
            <a:lvl1pPr marL="0" indent="0">
              <a:lnSpc>
                <a:spcPct val="100000"/>
              </a:lnSpc>
              <a:buFont typeface="Arial" panose="020B0604020202020204" pitchFamily="34" charset="0"/>
              <a:buNone/>
              <a:defRPr sz="2700" b="0" spc="75" baseline="0"/>
            </a:lvl1pPr>
            <a:lvl2pPr marL="425217" indent="-428646">
              <a:lnSpc>
                <a:spcPct val="100000"/>
              </a:lnSpc>
              <a:spcBef>
                <a:spcPts val="1500"/>
              </a:spcBef>
              <a:buFont typeface="Arial" panose="020B0604020202020204" pitchFamily="34" charset="0"/>
              <a:buChar char="•"/>
              <a:defRPr sz="2700" spc="75" baseline="0"/>
            </a:lvl2pPr>
            <a:lvl3pPr marL="850434" indent="-428646">
              <a:lnSpc>
                <a:spcPct val="100000"/>
              </a:lnSpc>
              <a:spcBef>
                <a:spcPts val="1500"/>
              </a:spcBef>
              <a:buFont typeface="Arial" panose="020B0604020202020204" pitchFamily="34" charset="0"/>
              <a:buChar char="•"/>
              <a:defRPr sz="2700" spc="75" baseline="0"/>
            </a:lvl3pPr>
            <a:lvl4pPr marL="1289369" indent="-428646">
              <a:lnSpc>
                <a:spcPct val="100000"/>
              </a:lnSpc>
              <a:spcBef>
                <a:spcPts val="1500"/>
              </a:spcBef>
              <a:buFont typeface="Arial" panose="020B0604020202020204" pitchFamily="34" charset="0"/>
              <a:buChar char="•"/>
              <a:defRPr sz="2700" spc="75" baseline="0"/>
            </a:lvl4pPr>
            <a:lvl5pPr marL="1728303" indent="-428646">
              <a:lnSpc>
                <a:spcPct val="100000"/>
              </a:lnSpc>
              <a:spcBef>
                <a:spcPts val="1500"/>
              </a:spcBef>
              <a:buFont typeface="Arial" panose="020B0604020202020204" pitchFamily="34" charset="0"/>
              <a:buChar char="•"/>
              <a:defRPr sz="2700" spc="75"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a:xfrm>
            <a:off x="1265979" y="9534527"/>
            <a:ext cx="6172200" cy="547688"/>
          </a:xfrm>
        </p:spPr>
        <p:txBody>
          <a:bodyPr/>
          <a:lstStyle>
            <a:lvl1pPr algn="l">
              <a:defRPr sz="1350"/>
            </a:lvl1pPr>
          </a:lstStyle>
          <a:p>
            <a:r>
              <a:rPr lang="en-US"/>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1350"/>
            </a:lvl1pPr>
          </a:lstStyle>
          <a:p>
            <a:fld id="{A49DFD55-3C28-40EF-9E31-A92D2E4017FF}" type="slidenum">
              <a:rPr lang="en-US" smtClean="0"/>
              <a:pPr/>
              <a:t>‹#›</a:t>
            </a:fld>
            <a:endParaRPr lang="en-US"/>
          </a:p>
        </p:txBody>
      </p:sp>
      <p:pic>
        <p:nvPicPr>
          <p:cNvPr id="13" name="Graphic 12">
            <a:extLst>
              <a:ext uri="{FF2B5EF4-FFF2-40B4-BE49-F238E27FC236}">
                <a16:creationId xmlns:a16="http://schemas.microsoft.com/office/drawing/2014/main" id="{E0588715-35AD-8BE1-A5FC-E28BDD3854A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8645" t="319" r="28732" b="73496"/>
          <a:stretch/>
        </p:blipFill>
        <p:spPr>
          <a:xfrm rot="10800000" flipH="1">
            <a:off x="9462654" y="-17"/>
            <a:ext cx="8825346" cy="3549636"/>
          </a:xfrm>
          <a:prstGeom prst="rect">
            <a:avLst/>
          </a:prstGeom>
        </p:spPr>
      </p:pic>
    </p:spTree>
    <p:extLst>
      <p:ext uri="{BB962C8B-B14F-4D97-AF65-F5344CB8AC3E}">
        <p14:creationId xmlns:p14="http://schemas.microsoft.com/office/powerpoint/2010/main" val="15877803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able 2">
    <p:bg>
      <p:bgRef idx="1001">
        <a:schemeClr val="bg1"/>
      </p:bgRef>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44E9C70-0200-3C21-7766-CB9EA5FBFA88}"/>
              </a:ext>
              <a:ext uri="{C183D7F6-B498-43B3-948B-1728B52AA6E4}">
                <adec:decorative xmlns:adec="http://schemas.microsoft.com/office/drawing/2017/decorative" val="1"/>
              </a:ext>
            </a:extLst>
          </p:cNvPr>
          <p:cNvGrpSpPr/>
          <p:nvPr userDrawn="1"/>
        </p:nvGrpSpPr>
        <p:grpSpPr>
          <a:xfrm>
            <a:off x="0" y="0"/>
            <a:ext cx="3886200" cy="1541859"/>
            <a:chOff x="0" y="0"/>
            <a:chExt cx="2590800" cy="1027906"/>
          </a:xfrm>
        </p:grpSpPr>
        <p:cxnSp>
          <p:nvCxnSpPr>
            <p:cNvPr id="11" name="Straight Connector 10">
              <a:extLst>
                <a:ext uri="{FF2B5EF4-FFF2-40B4-BE49-F238E27FC236}">
                  <a16:creationId xmlns:a16="http://schemas.microsoft.com/office/drawing/2014/main" id="{1D5E4B16-2071-DEE9-BE53-F35AFBEFCA57}"/>
                </a:ext>
              </a:extLst>
            </p:cNvPr>
            <p:cNvCxnSpPr>
              <a:cxnSpLocks/>
            </p:cNvCxnSpPr>
            <p:nvPr userDrawn="1"/>
          </p:nvCxnSpPr>
          <p:spPr>
            <a:xfrm flipV="1">
              <a:off x="0" y="0"/>
              <a:ext cx="2590800" cy="76200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CB2B071-0355-D550-18A8-9D515CA16987}"/>
                </a:ext>
              </a:extLst>
            </p:cNvPr>
            <p:cNvCxnSpPr>
              <a:cxnSpLocks/>
            </p:cNvCxnSpPr>
            <p:nvPr userDrawn="1"/>
          </p:nvCxnSpPr>
          <p:spPr>
            <a:xfrm flipH="1">
              <a:off x="0" y="0"/>
              <a:ext cx="704850" cy="1027906"/>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a:xfrm>
            <a:off x="1257300" y="530327"/>
            <a:ext cx="15773400" cy="1988345"/>
          </a:xfrm>
        </p:spPr>
        <p:txBody>
          <a:bodyPr anchor="b">
            <a:normAutofit/>
          </a:bodyPr>
          <a:lstStyle>
            <a:lvl1pPr algn="ctr">
              <a:defRPr lang="en-US" sz="4200" kern="1200" spc="225" baseline="0" dirty="0">
                <a:solidFill>
                  <a:schemeClr val="tx1"/>
                </a:solidFill>
                <a:latin typeface="+mj-lt"/>
                <a:ea typeface="+mj-ea"/>
                <a:cs typeface="+mj-cs"/>
              </a:defRPr>
            </a:lvl1pPr>
          </a:lstStyle>
          <a:p>
            <a:r>
              <a:rPr lang="en-US"/>
              <a:t>CLICK TO add title</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1257300" y="3167074"/>
            <a:ext cx="15773400" cy="5356445"/>
          </a:xfrm>
        </p:spPr>
        <p:txBody>
          <a:bodyPr>
            <a:normAutofit/>
          </a:bodyPr>
          <a:lstStyle>
            <a:lvl1pPr marL="0" indent="0" algn="ctr">
              <a:buNone/>
              <a:defRPr sz="3000"/>
            </a:lvl1pPr>
          </a:lstStyle>
          <a:p>
            <a:r>
              <a:rPr lang="en-US"/>
              <a:t>Click icon to add table</a:t>
            </a:r>
          </a:p>
        </p:txBody>
      </p:sp>
      <p:sp>
        <p:nvSpPr>
          <p:cNvPr id="6" name="Footer Placeholder 4">
            <a:extLst>
              <a:ext uri="{FF2B5EF4-FFF2-40B4-BE49-F238E27FC236}">
                <a16:creationId xmlns:a16="http://schemas.microsoft.com/office/drawing/2014/main" id="{BFB554B2-4C33-2975-9F27-94B8AE71DF13}"/>
              </a:ext>
            </a:extLst>
          </p:cNvPr>
          <p:cNvSpPr>
            <a:spLocks noGrp="1"/>
          </p:cNvSpPr>
          <p:nvPr>
            <p:ph type="ftr" sz="quarter" idx="11"/>
          </p:nvPr>
        </p:nvSpPr>
        <p:spPr>
          <a:xfrm>
            <a:off x="1257300" y="9534526"/>
            <a:ext cx="5728842" cy="547688"/>
          </a:xfrm>
        </p:spPr>
        <p:txBody>
          <a:bodyPr/>
          <a:lstStyle>
            <a:lvl1pPr algn="l">
              <a:defRPr sz="1350"/>
            </a:lvl1pPr>
          </a:lstStyle>
          <a:p>
            <a:r>
              <a:rPr lang="en-US"/>
              <a:t>PRESENTATION TITLE</a:t>
            </a:r>
          </a:p>
        </p:txBody>
      </p:sp>
      <p:sp>
        <p:nvSpPr>
          <p:cNvPr id="7" name="Slide Number Placeholder 5">
            <a:extLst>
              <a:ext uri="{FF2B5EF4-FFF2-40B4-BE49-F238E27FC236}">
                <a16:creationId xmlns:a16="http://schemas.microsoft.com/office/drawing/2014/main" id="{503C6776-E983-2BA3-1054-75996FE0FD22}"/>
              </a:ext>
            </a:extLst>
          </p:cNvPr>
          <p:cNvSpPr>
            <a:spLocks noGrp="1"/>
          </p:cNvSpPr>
          <p:nvPr>
            <p:ph type="sldNum" sz="quarter" idx="12"/>
          </p:nvPr>
        </p:nvSpPr>
        <p:spPr>
          <a:xfrm>
            <a:off x="16696494" y="9559289"/>
            <a:ext cx="1481328" cy="547688"/>
          </a:xfrm>
        </p:spPr>
        <p:txBody>
          <a:bodyPr/>
          <a:lstStyle>
            <a:lvl1pPr>
              <a:defRPr sz="135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2128789458"/>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Closing">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00800" y="2423606"/>
            <a:ext cx="6269355" cy="2287103"/>
          </a:xfrm>
        </p:spPr>
        <p:txBody>
          <a:bodyPr anchor="b">
            <a:noAutofit/>
          </a:bodyPr>
          <a:lstStyle>
            <a:lvl1pPr algn="l">
              <a:defRPr sz="5400" spc="225" baseline="0">
                <a:solidFill>
                  <a:schemeClr val="bg1"/>
                </a:solidFill>
              </a:defRPr>
            </a:lvl1pPr>
          </a:lstStyle>
          <a:p>
            <a:r>
              <a:rPr lang="en-US"/>
              <a:t>CLICK TO add title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hasCustomPrompt="1"/>
          </p:nvPr>
        </p:nvSpPr>
        <p:spPr>
          <a:xfrm>
            <a:off x="6400800" y="4857157"/>
            <a:ext cx="6269355" cy="4275272"/>
          </a:xfrm>
        </p:spPr>
        <p:txBody>
          <a:bodyPr>
            <a:normAutofit/>
          </a:bodyPr>
          <a:lstStyle>
            <a:lvl1pPr marL="0" indent="0" algn="l">
              <a:lnSpc>
                <a:spcPct val="150000"/>
              </a:lnSpc>
              <a:buNone/>
              <a:defRPr sz="2700" spc="75" baseline="0">
                <a:solidFill>
                  <a:schemeClr val="bg1"/>
                </a:solidFill>
              </a:defRPr>
            </a:lvl1pPr>
            <a:lvl2pPr marL="685835" indent="0" algn="ctr">
              <a:buNone/>
              <a:defRPr sz="3000"/>
            </a:lvl2pPr>
            <a:lvl3pPr marL="1371669" indent="0" algn="ctr">
              <a:buNone/>
              <a:defRPr sz="2700"/>
            </a:lvl3pPr>
            <a:lvl4pPr marL="2057504" indent="0" algn="ctr">
              <a:buNone/>
              <a:defRPr sz="2400"/>
            </a:lvl4pPr>
            <a:lvl5pPr marL="2743337" indent="0" algn="ctr">
              <a:buNone/>
              <a:defRPr sz="2400"/>
            </a:lvl5pPr>
            <a:lvl6pPr marL="3429171" indent="0" algn="ctr">
              <a:buNone/>
              <a:defRPr sz="2400"/>
            </a:lvl6pPr>
            <a:lvl7pPr marL="4115006" indent="0" algn="ctr">
              <a:buNone/>
              <a:defRPr sz="2400"/>
            </a:lvl7pPr>
            <a:lvl8pPr marL="4800840" indent="0" algn="ctr">
              <a:buNone/>
              <a:defRPr sz="2400"/>
            </a:lvl8pPr>
            <a:lvl9pPr marL="5486675" indent="0" algn="ctr">
              <a:buNone/>
              <a:defRPr sz="2400"/>
            </a:lvl9pPr>
          </a:lstStyle>
          <a:p>
            <a:r>
              <a:rPr lang="en-US"/>
              <a:t>Click to add subtitle</a:t>
            </a:r>
          </a:p>
        </p:txBody>
      </p:sp>
      <p:pic>
        <p:nvPicPr>
          <p:cNvPr id="6" name="Graphic 5">
            <a:extLst>
              <a:ext uri="{FF2B5EF4-FFF2-40B4-BE49-F238E27FC236}">
                <a16:creationId xmlns:a16="http://schemas.microsoft.com/office/drawing/2014/main" id="{ED3361C9-310A-4255-A94E-B77588962DA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4765407" cy="10287000"/>
          </a:xfrm>
          <a:prstGeom prst="rect">
            <a:avLst/>
          </a:prstGeom>
        </p:spPr>
      </p:pic>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6400800" y="9534527"/>
            <a:ext cx="6269355" cy="547688"/>
          </a:xfrm>
        </p:spPr>
        <p:txBody>
          <a:bodyPr/>
          <a:lstStyle>
            <a:lvl1pPr algn="l">
              <a:defRPr sz="1350"/>
            </a:lvl1pPr>
          </a:lstStyle>
          <a:p>
            <a:r>
              <a:rPr lang="en-US"/>
              <a:t>PRESENTATION TITLE</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15427237" y="9559292"/>
            <a:ext cx="2661557" cy="547688"/>
          </a:xfrm>
        </p:spPr>
        <p:txBody>
          <a:bodyPr/>
          <a:lstStyle>
            <a:lvl1pPr>
              <a:defRPr sz="135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2348347089"/>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3">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A22F8239-92F5-595B-5DD3-ACBA1C19E6A1}"/>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82969"/>
          <a:stretch/>
        </p:blipFill>
        <p:spPr>
          <a:xfrm>
            <a:off x="5188505" y="8414995"/>
            <a:ext cx="10992206" cy="1872008"/>
          </a:xfrm>
          <a:custGeom>
            <a:avLst/>
            <a:gdLst>
              <a:gd name="connsiteX0" fmla="*/ 0 w 7328137"/>
              <a:gd name="connsiteY0" fmla="*/ 0 h 1912980"/>
              <a:gd name="connsiteX1" fmla="*/ 7328137 w 7328137"/>
              <a:gd name="connsiteY1" fmla="*/ 0 h 1912980"/>
              <a:gd name="connsiteX2" fmla="*/ 7328137 w 7328137"/>
              <a:gd name="connsiteY2" fmla="*/ 1912980 h 1912980"/>
              <a:gd name="connsiteX3" fmla="*/ 0 w 7328137"/>
              <a:gd name="connsiteY3" fmla="*/ 1912980 h 1912980"/>
            </a:gdLst>
            <a:ahLst/>
            <a:cxnLst>
              <a:cxn ang="0">
                <a:pos x="connsiteX0" y="connsiteY0"/>
              </a:cxn>
              <a:cxn ang="0">
                <a:pos x="connsiteX1" y="connsiteY1"/>
              </a:cxn>
              <a:cxn ang="0">
                <a:pos x="connsiteX2" y="connsiteY2"/>
              </a:cxn>
              <a:cxn ang="0">
                <a:pos x="connsiteX3" y="connsiteY3"/>
              </a:cxn>
            </a:cxnLst>
            <a:rect l="l" t="t" r="r" b="b"/>
            <a:pathLst>
              <a:path w="7328137" h="1912980">
                <a:moveTo>
                  <a:pt x="0" y="0"/>
                </a:moveTo>
                <a:lnTo>
                  <a:pt x="7328137" y="0"/>
                </a:lnTo>
                <a:lnTo>
                  <a:pt x="7328137" y="1912980"/>
                </a:lnTo>
                <a:lnTo>
                  <a:pt x="0" y="1912980"/>
                </a:lnTo>
                <a:close/>
              </a:path>
            </a:pathLst>
          </a:custGeom>
        </p:spPr>
      </p:pic>
      <p:grpSp>
        <p:nvGrpSpPr>
          <p:cNvPr id="10" name="Group 9">
            <a:extLst>
              <a:ext uri="{FF2B5EF4-FFF2-40B4-BE49-F238E27FC236}">
                <a16:creationId xmlns:a16="http://schemas.microsoft.com/office/drawing/2014/main" id="{DF9E987C-6F3E-FB11-D796-2D5F9075A7FF}"/>
              </a:ext>
              <a:ext uri="{C183D7F6-B498-43B3-948B-1728B52AA6E4}">
                <adec:decorative xmlns:adec="http://schemas.microsoft.com/office/drawing/2017/decorative" val="1"/>
              </a:ext>
            </a:extLst>
          </p:cNvPr>
          <p:cNvGrpSpPr/>
          <p:nvPr userDrawn="1"/>
        </p:nvGrpSpPr>
        <p:grpSpPr>
          <a:xfrm rot="10800000">
            <a:off x="14744427" y="0"/>
            <a:ext cx="3200949" cy="3200949"/>
            <a:chOff x="9654699" y="2229295"/>
            <a:chExt cx="2133966" cy="2133966"/>
          </a:xfrm>
        </p:grpSpPr>
        <p:sp>
          <p:nvSpPr>
            <p:cNvPr id="11" name="Freeform 10">
              <a:extLst>
                <a:ext uri="{FF2B5EF4-FFF2-40B4-BE49-F238E27FC236}">
                  <a16:creationId xmlns:a16="http://schemas.microsoft.com/office/drawing/2014/main" id="{53342B09-3192-492F-3F5F-19163C83F9EE}"/>
                </a:ext>
              </a:extLst>
            </p:cNvPr>
            <p:cNvSpPr/>
            <p:nvPr/>
          </p:nvSpPr>
          <p:spPr>
            <a:xfrm>
              <a:off x="9655348" y="3309113"/>
              <a:ext cx="2132669" cy="1054148"/>
            </a:xfrm>
            <a:custGeom>
              <a:avLst/>
              <a:gdLst>
                <a:gd name="connsiteX0" fmla="*/ 1345382 w 2690764"/>
                <a:gd name="connsiteY0" fmla="*/ 0 h 1330006"/>
                <a:gd name="connsiteX1" fmla="*/ 2684632 w 2690764"/>
                <a:gd name="connsiteY1" fmla="*/ 1208559 h 1330006"/>
                <a:gd name="connsiteX2" fmla="*/ 2690764 w 2690764"/>
                <a:gd name="connsiteY2" fmla="*/ 1330006 h 1330006"/>
                <a:gd name="connsiteX3" fmla="*/ 0 w 2690764"/>
                <a:gd name="connsiteY3" fmla="*/ 1330006 h 1330006"/>
                <a:gd name="connsiteX4" fmla="*/ 6132 w 2690764"/>
                <a:gd name="connsiteY4" fmla="*/ 1208559 h 1330006"/>
                <a:gd name="connsiteX5" fmla="*/ 1345382 w 2690764"/>
                <a:gd name="connsiteY5" fmla="*/ 0 h 13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0764" h="1330006">
                  <a:moveTo>
                    <a:pt x="1345382" y="0"/>
                  </a:moveTo>
                  <a:cubicBezTo>
                    <a:pt x="2042400" y="0"/>
                    <a:pt x="2615693" y="529729"/>
                    <a:pt x="2684632" y="1208559"/>
                  </a:cubicBezTo>
                  <a:lnTo>
                    <a:pt x="2690764" y="1330006"/>
                  </a:lnTo>
                  <a:lnTo>
                    <a:pt x="0" y="1330006"/>
                  </a:lnTo>
                  <a:lnTo>
                    <a:pt x="6132" y="1208559"/>
                  </a:lnTo>
                  <a:cubicBezTo>
                    <a:pt x="75071" y="529729"/>
                    <a:pt x="648364" y="0"/>
                    <a:pt x="134538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700"/>
            </a:p>
          </p:txBody>
        </p:sp>
        <p:sp>
          <p:nvSpPr>
            <p:cNvPr id="12" name="Freeform 11">
              <a:extLst>
                <a:ext uri="{FF2B5EF4-FFF2-40B4-BE49-F238E27FC236}">
                  <a16:creationId xmlns:a16="http://schemas.microsoft.com/office/drawing/2014/main" id="{062E2B15-36A9-C2C7-6306-EEA512B646D0}"/>
                </a:ext>
              </a:extLst>
            </p:cNvPr>
            <p:cNvSpPr/>
            <p:nvPr/>
          </p:nvSpPr>
          <p:spPr>
            <a:xfrm>
              <a:off x="9654699" y="2229295"/>
              <a:ext cx="2133966" cy="1079818"/>
            </a:xfrm>
            <a:custGeom>
              <a:avLst/>
              <a:gdLst>
                <a:gd name="connsiteX0" fmla="*/ 818 w 2692400"/>
                <a:gd name="connsiteY0" fmla="*/ 0 h 1362394"/>
                <a:gd name="connsiteX1" fmla="*/ 2691582 w 2692400"/>
                <a:gd name="connsiteY1" fmla="*/ 0 h 1362394"/>
                <a:gd name="connsiteX2" fmla="*/ 2692400 w 2692400"/>
                <a:gd name="connsiteY2" fmla="*/ 16194 h 1362394"/>
                <a:gd name="connsiteX3" fmla="*/ 1346200 w 2692400"/>
                <a:gd name="connsiteY3" fmla="*/ 1362394 h 1362394"/>
                <a:gd name="connsiteX4" fmla="*/ 0 w 2692400"/>
                <a:gd name="connsiteY4" fmla="*/ 16194 h 1362394"/>
                <a:gd name="connsiteX5" fmla="*/ 818 w 2692400"/>
                <a:gd name="connsiteY5" fmla="*/ 0 h 136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1362394">
                  <a:moveTo>
                    <a:pt x="818" y="0"/>
                  </a:moveTo>
                  <a:lnTo>
                    <a:pt x="2691582" y="0"/>
                  </a:lnTo>
                  <a:lnTo>
                    <a:pt x="2692400" y="16194"/>
                  </a:lnTo>
                  <a:cubicBezTo>
                    <a:pt x="2692400" y="759680"/>
                    <a:pt x="2089686" y="1362394"/>
                    <a:pt x="1346200" y="1362394"/>
                  </a:cubicBezTo>
                  <a:cubicBezTo>
                    <a:pt x="602714" y="1362394"/>
                    <a:pt x="0" y="759680"/>
                    <a:pt x="0" y="16194"/>
                  </a:cubicBezTo>
                  <a:lnTo>
                    <a:pt x="81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700"/>
            </a:p>
          </p:txBody>
        </p:sp>
      </p:grpSp>
      <p:sp>
        <p:nvSpPr>
          <p:cNvPr id="21" name="Title 1">
            <a:extLst>
              <a:ext uri="{FF2B5EF4-FFF2-40B4-BE49-F238E27FC236}">
                <a16:creationId xmlns:a16="http://schemas.microsoft.com/office/drawing/2014/main" id="{52DD956C-BC83-8F97-6FF5-5A11028FEFEA}"/>
              </a:ext>
            </a:extLst>
          </p:cNvPr>
          <p:cNvSpPr>
            <a:spLocks noGrp="1"/>
          </p:cNvSpPr>
          <p:nvPr>
            <p:ph type="title" hasCustomPrompt="1"/>
          </p:nvPr>
        </p:nvSpPr>
        <p:spPr>
          <a:xfrm>
            <a:off x="1220724" y="932688"/>
            <a:ext cx="12270618" cy="2743200"/>
          </a:xfrm>
        </p:spPr>
        <p:txBody>
          <a:bodyPr lIns="0" tIns="0" rIns="0" bIns="0">
            <a:noAutofit/>
          </a:bodyPr>
          <a:lstStyle/>
          <a:p>
            <a:r>
              <a:rPr lang="en-US"/>
              <a:t>Click to add title</a:t>
            </a:r>
          </a:p>
        </p:txBody>
      </p:sp>
      <p:sp>
        <p:nvSpPr>
          <p:cNvPr id="2" name="Content Placeholder 2">
            <a:extLst>
              <a:ext uri="{FF2B5EF4-FFF2-40B4-BE49-F238E27FC236}">
                <a16:creationId xmlns:a16="http://schemas.microsoft.com/office/drawing/2014/main" id="{5A612ED1-3CD3-8532-2C92-777F6D005F10}"/>
              </a:ext>
            </a:extLst>
          </p:cNvPr>
          <p:cNvSpPr>
            <a:spLocks noGrp="1"/>
          </p:cNvSpPr>
          <p:nvPr>
            <p:ph sz="quarter" idx="26" hasCustomPrompt="1"/>
          </p:nvPr>
        </p:nvSpPr>
        <p:spPr>
          <a:xfrm>
            <a:off x="1220724" y="4422230"/>
            <a:ext cx="7434705" cy="4681160"/>
          </a:xfrm>
        </p:spPr>
        <p:txBody>
          <a:bodyPr lIns="0" tIns="0" rIns="0" bIns="0"/>
          <a:lstStyle>
            <a:lvl1pPr marL="0" indent="0">
              <a:spcBef>
                <a:spcPts val="1500"/>
              </a:spcBef>
              <a:buNone/>
              <a:defRPr sz="2700"/>
            </a:lvl1pPr>
            <a:lvl2pPr marL="425217" indent="-425217">
              <a:spcBef>
                <a:spcPts val="1500"/>
              </a:spcBef>
              <a:defRPr sz="2700"/>
            </a:lvl2pPr>
            <a:lvl3pPr marL="1028751">
              <a:spcBef>
                <a:spcPts val="1500"/>
              </a:spcBef>
              <a:defRPr sz="2700"/>
            </a:lvl3pPr>
            <a:lvl4pPr marL="1577420">
              <a:spcBef>
                <a:spcPts val="1500"/>
              </a:spcBef>
              <a:defRPr sz="2700"/>
            </a:lvl4pPr>
            <a:lvl5pPr marL="2126087">
              <a:spcBef>
                <a:spcPts val="1500"/>
              </a:spcBef>
              <a:defRPr sz="27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56A4BCE7-3651-7CA3-1353-9B2526D267AF}"/>
              </a:ext>
            </a:extLst>
          </p:cNvPr>
          <p:cNvSpPr>
            <a:spLocks noGrp="1"/>
          </p:cNvSpPr>
          <p:nvPr>
            <p:ph sz="quarter" idx="27" hasCustomPrompt="1"/>
          </p:nvPr>
        </p:nvSpPr>
        <p:spPr>
          <a:xfrm>
            <a:off x="9632574" y="4422230"/>
            <a:ext cx="7434705" cy="4681160"/>
          </a:xfrm>
        </p:spPr>
        <p:txBody>
          <a:bodyPr lIns="0" tIns="0" rIns="0" bIns="0"/>
          <a:lstStyle>
            <a:lvl1pPr marL="0" indent="0">
              <a:spcBef>
                <a:spcPts val="1500"/>
              </a:spcBef>
              <a:buNone/>
              <a:defRPr sz="2700"/>
            </a:lvl1pPr>
            <a:lvl2pPr marL="425217" indent="-425217">
              <a:spcBef>
                <a:spcPts val="1500"/>
              </a:spcBef>
              <a:defRPr sz="2700"/>
            </a:lvl2pPr>
            <a:lvl3pPr marL="1028751">
              <a:spcBef>
                <a:spcPts val="1500"/>
              </a:spcBef>
              <a:defRPr sz="2700"/>
            </a:lvl3pPr>
            <a:lvl4pPr marL="1577420">
              <a:spcBef>
                <a:spcPts val="1500"/>
              </a:spcBef>
              <a:defRPr sz="2700"/>
            </a:lvl4pPr>
            <a:lvl5pPr marL="2126087">
              <a:spcBef>
                <a:spcPts val="1500"/>
              </a:spcBef>
              <a:defRPr sz="27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a:xfrm>
            <a:off x="14123309" y="9691826"/>
            <a:ext cx="4114800" cy="547688"/>
          </a:xfrm>
        </p:spPr>
        <p:txBody>
          <a:bodyPr>
            <a:noAutofit/>
          </a:bodyPr>
          <a:lstStyle/>
          <a:p>
            <a:fld id="{B5CEABB6-07DC-46E8-9B57-56EC44A396E5}" type="slidenum">
              <a:rPr lang="en-US" smtClean="0"/>
              <a:pPr/>
              <a:t>‹#›</a:t>
            </a:fld>
            <a:endParaRPr lang="en-US"/>
          </a:p>
        </p:txBody>
      </p:sp>
    </p:spTree>
    <p:extLst>
      <p:ext uri="{BB962C8B-B14F-4D97-AF65-F5344CB8AC3E}">
        <p14:creationId xmlns:p14="http://schemas.microsoft.com/office/powerpoint/2010/main" val="3472328733"/>
      </p:ext>
    </p:extLst>
  </p:cSld>
  <p:clrMapOvr>
    <a:masterClrMapping/>
  </p:clrMapOvr>
  <p:extLst>
    <p:ext uri="{DCECCB84-F9BA-43D5-87BE-67443E8EF086}">
      <p15:sldGuideLst xmlns:p15="http://schemas.microsoft.com/office/powerpoint/2012/main">
        <p15:guide id="1" pos="3840">
          <p15:clr>
            <a:srgbClr val="FBAE40"/>
          </p15:clr>
        </p15:guide>
        <p15:guide id="2" orient="horz" pos="1008">
          <p15:clr>
            <a:srgbClr val="FBAE40"/>
          </p15:clr>
        </p15:guide>
        <p15:guide id="3" orient="horz" pos="1560">
          <p15:clr>
            <a:srgbClr val="FBAE40"/>
          </p15:clr>
        </p15:guide>
        <p15:guide id="4" pos="312">
          <p15:clr>
            <a:srgbClr val="FBAE40"/>
          </p15:clr>
        </p15:guide>
        <p15:guide id="5" pos="816">
          <p15:clr>
            <a:srgbClr val="FBAE40"/>
          </p15:clr>
        </p15:guide>
        <p15:guide id="6" pos="7344">
          <p15:clr>
            <a:srgbClr val="FBAE40"/>
          </p15:clr>
        </p15:guide>
        <p15:guide id="7" orient="horz" pos="1416">
          <p15:clr>
            <a:srgbClr val="FBAE40"/>
          </p15:clr>
        </p15:guide>
        <p15:guide id="9" orient="horz" pos="384">
          <p15:clr>
            <a:srgbClr val="FBAE40"/>
          </p15:clr>
        </p15:guide>
        <p15:guide id="10" orient="horz" pos="3744">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wo Content 2">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69EF52E1-6F3C-5D9B-32DC-A156BDDE2834}"/>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2647" b="86709"/>
          <a:stretch/>
        </p:blipFill>
        <p:spPr>
          <a:xfrm>
            <a:off x="-2" y="8919760"/>
            <a:ext cx="7957299" cy="1367243"/>
          </a:xfrm>
          <a:custGeom>
            <a:avLst/>
            <a:gdLst>
              <a:gd name="connsiteX0" fmla="*/ 0 w 5304866"/>
              <a:gd name="connsiteY0" fmla="*/ 0 h 1912980"/>
              <a:gd name="connsiteX1" fmla="*/ 5304866 w 5304866"/>
              <a:gd name="connsiteY1" fmla="*/ 0 h 1912980"/>
              <a:gd name="connsiteX2" fmla="*/ 5304866 w 5304866"/>
              <a:gd name="connsiteY2" fmla="*/ 1912980 h 1912980"/>
              <a:gd name="connsiteX3" fmla="*/ 5304865 w 5304866"/>
              <a:gd name="connsiteY3" fmla="*/ 1912980 h 1912980"/>
              <a:gd name="connsiteX4" fmla="*/ 0 w 5304866"/>
              <a:gd name="connsiteY4" fmla="*/ 1912980 h 1912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4866" h="1912980">
                <a:moveTo>
                  <a:pt x="0" y="0"/>
                </a:moveTo>
                <a:lnTo>
                  <a:pt x="5304866" y="0"/>
                </a:lnTo>
                <a:lnTo>
                  <a:pt x="5304866" y="1912980"/>
                </a:lnTo>
                <a:lnTo>
                  <a:pt x="5304865" y="1912980"/>
                </a:lnTo>
                <a:lnTo>
                  <a:pt x="0" y="1912980"/>
                </a:lnTo>
                <a:close/>
              </a:path>
            </a:pathLst>
          </a:custGeom>
        </p:spPr>
      </p:pic>
      <p:sp>
        <p:nvSpPr>
          <p:cNvPr id="9" name="Freeform 8">
            <a:extLst>
              <a:ext uri="{FF2B5EF4-FFF2-40B4-BE49-F238E27FC236}">
                <a16:creationId xmlns:a16="http://schemas.microsoft.com/office/drawing/2014/main" id="{4510996E-0672-63AB-DCBF-25B251B22899}"/>
              </a:ext>
              <a:ext uri="{C183D7F6-B498-43B3-948B-1728B52AA6E4}">
                <adec:decorative xmlns:adec="http://schemas.microsoft.com/office/drawing/2017/decorative" val="1"/>
              </a:ext>
            </a:extLst>
          </p:cNvPr>
          <p:cNvSpPr/>
          <p:nvPr userDrawn="1"/>
        </p:nvSpPr>
        <p:spPr>
          <a:xfrm>
            <a:off x="15746522" y="0"/>
            <a:ext cx="2541482" cy="4038600"/>
          </a:xfrm>
          <a:custGeom>
            <a:avLst/>
            <a:gdLst>
              <a:gd name="connsiteX0" fmla="*/ 1346200 w 1694321"/>
              <a:gd name="connsiteY0" fmla="*/ 0 h 2692400"/>
              <a:gd name="connsiteX1" fmla="*/ 1617506 w 1694321"/>
              <a:gd name="connsiteY1" fmla="*/ 27350 h 2692400"/>
              <a:gd name="connsiteX2" fmla="*/ 1694321 w 1694321"/>
              <a:gd name="connsiteY2" fmla="*/ 47101 h 2692400"/>
              <a:gd name="connsiteX3" fmla="*/ 1694321 w 1694321"/>
              <a:gd name="connsiteY3" fmla="*/ 528114 h 2692400"/>
              <a:gd name="connsiteX4" fmla="*/ 1692265 w 1694321"/>
              <a:gd name="connsiteY4" fmla="*/ 526998 h 2692400"/>
              <a:gd name="connsiteX5" fmla="*/ 1346199 w 1694321"/>
              <a:gd name="connsiteY5" fmla="*/ 457130 h 2692400"/>
              <a:gd name="connsiteX6" fmla="*/ 457130 w 1694321"/>
              <a:gd name="connsiteY6" fmla="*/ 1346199 h 2692400"/>
              <a:gd name="connsiteX7" fmla="*/ 1346199 w 1694321"/>
              <a:gd name="connsiteY7" fmla="*/ 2235268 h 2692400"/>
              <a:gd name="connsiteX8" fmla="*/ 1692265 w 1694321"/>
              <a:gd name="connsiteY8" fmla="*/ 2165401 h 2692400"/>
              <a:gd name="connsiteX9" fmla="*/ 1694321 w 1694321"/>
              <a:gd name="connsiteY9" fmla="*/ 2164285 h 2692400"/>
              <a:gd name="connsiteX10" fmla="*/ 1694321 w 1694321"/>
              <a:gd name="connsiteY10" fmla="*/ 2645299 h 2692400"/>
              <a:gd name="connsiteX11" fmla="*/ 1617506 w 1694321"/>
              <a:gd name="connsiteY11" fmla="*/ 2665050 h 2692400"/>
              <a:gd name="connsiteX12" fmla="*/ 1346200 w 1694321"/>
              <a:gd name="connsiteY12" fmla="*/ 2692400 h 2692400"/>
              <a:gd name="connsiteX13" fmla="*/ 0 w 1694321"/>
              <a:gd name="connsiteY13" fmla="*/ 1346200 h 2692400"/>
              <a:gd name="connsiteX14" fmla="*/ 1346200 w 1694321"/>
              <a:gd name="connsiteY14" fmla="*/ 0 h 269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4321" h="2692400">
                <a:moveTo>
                  <a:pt x="1346200" y="0"/>
                </a:moveTo>
                <a:cubicBezTo>
                  <a:pt x="1439136" y="0"/>
                  <a:pt x="1529872" y="9417"/>
                  <a:pt x="1617506" y="27350"/>
                </a:cubicBezTo>
                <a:lnTo>
                  <a:pt x="1694321" y="47101"/>
                </a:lnTo>
                <a:lnTo>
                  <a:pt x="1694321" y="528114"/>
                </a:lnTo>
                <a:lnTo>
                  <a:pt x="1692265" y="526998"/>
                </a:lnTo>
                <a:cubicBezTo>
                  <a:pt x="1585898" y="482008"/>
                  <a:pt x="1468954" y="457130"/>
                  <a:pt x="1346199" y="457130"/>
                </a:cubicBezTo>
                <a:cubicBezTo>
                  <a:pt x="855180" y="457130"/>
                  <a:pt x="457130" y="855180"/>
                  <a:pt x="457130" y="1346199"/>
                </a:cubicBezTo>
                <a:cubicBezTo>
                  <a:pt x="457130" y="1837218"/>
                  <a:pt x="855180" y="2235268"/>
                  <a:pt x="1346199" y="2235268"/>
                </a:cubicBezTo>
                <a:cubicBezTo>
                  <a:pt x="1468954" y="2235268"/>
                  <a:pt x="1585898" y="2210390"/>
                  <a:pt x="1692265" y="2165401"/>
                </a:cubicBezTo>
                <a:lnTo>
                  <a:pt x="1694321" y="2164285"/>
                </a:lnTo>
                <a:lnTo>
                  <a:pt x="1694321" y="2645299"/>
                </a:lnTo>
                <a:lnTo>
                  <a:pt x="1617506" y="2665050"/>
                </a:lnTo>
                <a:cubicBezTo>
                  <a:pt x="1529872" y="2682983"/>
                  <a:pt x="1439136" y="2692400"/>
                  <a:pt x="1346200" y="2692400"/>
                </a:cubicBezTo>
                <a:cubicBezTo>
                  <a:pt x="602714" y="2692400"/>
                  <a:pt x="0" y="2089686"/>
                  <a:pt x="0" y="1346200"/>
                </a:cubicBezTo>
                <a:cubicBezTo>
                  <a:pt x="0" y="602714"/>
                  <a:pt x="602714" y="0"/>
                  <a:pt x="13462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700"/>
          </a:p>
        </p:txBody>
      </p:sp>
      <p:sp>
        <p:nvSpPr>
          <p:cNvPr id="13" name="Title 1">
            <a:extLst>
              <a:ext uri="{FF2B5EF4-FFF2-40B4-BE49-F238E27FC236}">
                <a16:creationId xmlns:a16="http://schemas.microsoft.com/office/drawing/2014/main" id="{D1A089D1-3F91-4EA1-F598-0EDD4632E42D}"/>
              </a:ext>
            </a:extLst>
          </p:cNvPr>
          <p:cNvSpPr>
            <a:spLocks noGrp="1"/>
          </p:cNvSpPr>
          <p:nvPr>
            <p:ph type="title" hasCustomPrompt="1"/>
          </p:nvPr>
        </p:nvSpPr>
        <p:spPr>
          <a:xfrm>
            <a:off x="1216778" y="932958"/>
            <a:ext cx="9601200" cy="2743200"/>
          </a:xfrm>
        </p:spPr>
        <p:txBody>
          <a:bodyPr lIns="0" tIns="0" rIns="0" bIns="0">
            <a:noAutofit/>
          </a:bodyPr>
          <a:lstStyle/>
          <a:p>
            <a:r>
              <a:rPr lang="en-US"/>
              <a:t>Click to add title</a:t>
            </a:r>
          </a:p>
        </p:txBody>
      </p:sp>
      <p:sp>
        <p:nvSpPr>
          <p:cNvPr id="2" name="Content Placeholder 2">
            <a:extLst>
              <a:ext uri="{FF2B5EF4-FFF2-40B4-BE49-F238E27FC236}">
                <a16:creationId xmlns:a16="http://schemas.microsoft.com/office/drawing/2014/main" id="{5DE2B4D4-87FA-ACC4-A0FD-E98B07CE9852}"/>
              </a:ext>
            </a:extLst>
          </p:cNvPr>
          <p:cNvSpPr>
            <a:spLocks noGrp="1"/>
          </p:cNvSpPr>
          <p:nvPr>
            <p:ph sz="quarter" idx="26" hasCustomPrompt="1"/>
          </p:nvPr>
        </p:nvSpPr>
        <p:spPr>
          <a:xfrm>
            <a:off x="1216778" y="4600575"/>
            <a:ext cx="9601200" cy="4572000"/>
          </a:xfrm>
        </p:spPr>
        <p:txBody>
          <a:bodyPr lIns="0" tIns="0" rIns="0" bIns="0"/>
          <a:lstStyle>
            <a:lvl1pPr marL="0" indent="0">
              <a:buNone/>
              <a:defRPr sz="2700"/>
            </a:lvl1pPr>
            <a:lvl2pPr marL="617252">
              <a:defRPr sz="2700"/>
            </a:lvl2pPr>
            <a:lvl3pPr marL="1028751">
              <a:defRPr sz="2700"/>
            </a:lvl3pPr>
            <a:lvl4pPr marL="1577420">
              <a:defRPr sz="2700"/>
            </a:lvl4pPr>
            <a:lvl5pPr marL="2126087">
              <a:defRPr sz="27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4A58F85D-7A7F-3D36-8C6A-6589D66D2AFD}"/>
              </a:ext>
            </a:extLst>
          </p:cNvPr>
          <p:cNvSpPr>
            <a:spLocks noGrp="1"/>
          </p:cNvSpPr>
          <p:nvPr>
            <p:ph sz="quarter" idx="27" hasCustomPrompt="1"/>
          </p:nvPr>
        </p:nvSpPr>
        <p:spPr>
          <a:xfrm>
            <a:off x="11791952" y="4600575"/>
            <a:ext cx="5279273" cy="4572000"/>
          </a:xfrm>
        </p:spPr>
        <p:txBody>
          <a:bodyPr lIns="0" tIns="0" rIns="0" bIns="0"/>
          <a:lstStyle>
            <a:lvl1pPr marL="514376" indent="-514376">
              <a:buFont typeface="+mj-lt"/>
              <a:buAutoNum type="arabicPeriod"/>
              <a:defRPr sz="2700"/>
            </a:lvl1pPr>
            <a:lvl2pPr marL="788709" indent="-514376">
              <a:buFont typeface="+mj-lt"/>
              <a:buAutoNum type="alphaLcPeriod"/>
              <a:defRPr sz="2700"/>
            </a:lvl2pPr>
            <a:lvl3pPr marL="1200210" indent="-514376">
              <a:buFont typeface="+mj-lt"/>
              <a:buAutoNum type="arabicParenR"/>
              <a:defRPr sz="2700"/>
            </a:lvl3pPr>
            <a:lvl4pPr marL="1748877" indent="-514376">
              <a:buFont typeface="+mj-lt"/>
              <a:buAutoNum type="alphaLcPeriod"/>
              <a:defRPr sz="2700"/>
            </a:lvl4pPr>
            <a:lvl5pPr marL="2297546" indent="-514376">
              <a:buFont typeface="+mj-lt"/>
              <a:buAutoNum type="romanLcPeriod"/>
              <a:defRPr sz="27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a:p>
        </p:txBody>
      </p:sp>
    </p:spTree>
    <p:extLst>
      <p:ext uri="{BB962C8B-B14F-4D97-AF65-F5344CB8AC3E}">
        <p14:creationId xmlns:p14="http://schemas.microsoft.com/office/powerpoint/2010/main" val="4085479356"/>
      </p:ext>
    </p:extLst>
  </p:cSld>
  <p:clrMapOvr>
    <a:masterClrMapping/>
  </p:clrMapOvr>
  <p:extLst>
    <p:ext uri="{DCECCB84-F9BA-43D5-87BE-67443E8EF086}">
      <p15:sldGuideLst xmlns:p15="http://schemas.microsoft.com/office/powerpoint/2012/main">
        <p15:guide id="1" pos="3840">
          <p15:clr>
            <a:srgbClr val="FBAE40"/>
          </p15:clr>
        </p15:guide>
        <p15:guide id="2" orient="horz" pos="1008">
          <p15:clr>
            <a:srgbClr val="FBAE40"/>
          </p15:clr>
        </p15:guide>
        <p15:guide id="3" orient="horz" pos="1560">
          <p15:clr>
            <a:srgbClr val="FBAE40"/>
          </p15:clr>
        </p15:guide>
        <p15:guide id="4" pos="312">
          <p15:clr>
            <a:srgbClr val="FBAE40"/>
          </p15:clr>
        </p15:guide>
        <p15:guide id="5" pos="816">
          <p15:clr>
            <a:srgbClr val="FBAE40"/>
          </p15:clr>
        </p15:guide>
        <p15:guide id="6" pos="6336">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8C74DBB-978B-8EA5-44E6-3AF3F58B700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5028" b="67254"/>
          <a:stretch>
            <a:fillRect/>
          </a:stretch>
        </p:blipFill>
        <p:spPr>
          <a:xfrm>
            <a:off x="0" y="6918374"/>
            <a:ext cx="5654925" cy="3368630"/>
          </a:xfrm>
          <a:custGeom>
            <a:avLst/>
            <a:gdLst>
              <a:gd name="connsiteX0" fmla="*/ 0 w 3769950"/>
              <a:gd name="connsiteY0" fmla="*/ 0 h 2245753"/>
              <a:gd name="connsiteX1" fmla="*/ 3769950 w 3769950"/>
              <a:gd name="connsiteY1" fmla="*/ 0 h 2245753"/>
              <a:gd name="connsiteX2" fmla="*/ 3769950 w 3769950"/>
              <a:gd name="connsiteY2" fmla="*/ 2245753 h 2245753"/>
              <a:gd name="connsiteX3" fmla="*/ 0 w 3769950"/>
              <a:gd name="connsiteY3" fmla="*/ 2245753 h 2245753"/>
            </a:gdLst>
            <a:ahLst/>
            <a:cxnLst>
              <a:cxn ang="0">
                <a:pos x="connsiteX0" y="connsiteY0"/>
              </a:cxn>
              <a:cxn ang="0">
                <a:pos x="connsiteX1" y="connsiteY1"/>
              </a:cxn>
              <a:cxn ang="0">
                <a:pos x="connsiteX2" y="connsiteY2"/>
              </a:cxn>
              <a:cxn ang="0">
                <a:pos x="connsiteX3" y="connsiteY3"/>
              </a:cxn>
            </a:cxnLst>
            <a:rect l="l" t="t" r="r" b="b"/>
            <a:pathLst>
              <a:path w="3769950" h="2245753">
                <a:moveTo>
                  <a:pt x="0" y="0"/>
                </a:moveTo>
                <a:lnTo>
                  <a:pt x="3769950" y="0"/>
                </a:lnTo>
                <a:lnTo>
                  <a:pt x="3769950" y="2245753"/>
                </a:lnTo>
                <a:lnTo>
                  <a:pt x="0" y="2245753"/>
                </a:lnTo>
                <a:close/>
              </a:path>
            </a:pathLst>
          </a:custGeom>
        </p:spPr>
      </p:pic>
      <p:pic>
        <p:nvPicPr>
          <p:cNvPr id="4" name="Graphic 3">
            <a:extLst>
              <a:ext uri="{FF2B5EF4-FFF2-40B4-BE49-F238E27FC236}">
                <a16:creationId xmlns:a16="http://schemas.microsoft.com/office/drawing/2014/main" id="{F7D965D3-2ED5-0347-F848-6C2A1D36AEB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55513" b="14154"/>
          <a:stretch>
            <a:fillRect/>
          </a:stretch>
        </p:blipFill>
        <p:spPr>
          <a:xfrm>
            <a:off x="13711632" y="1455999"/>
            <a:ext cx="4576368" cy="8831003"/>
          </a:xfrm>
          <a:custGeom>
            <a:avLst/>
            <a:gdLst>
              <a:gd name="connsiteX0" fmla="*/ 0 w 3050912"/>
              <a:gd name="connsiteY0" fmla="*/ 0 h 5887335"/>
              <a:gd name="connsiteX1" fmla="*/ 3050912 w 3050912"/>
              <a:gd name="connsiteY1" fmla="*/ 0 h 5887335"/>
              <a:gd name="connsiteX2" fmla="*/ 3050912 w 3050912"/>
              <a:gd name="connsiteY2" fmla="*/ 5887335 h 5887335"/>
              <a:gd name="connsiteX3" fmla="*/ 0 w 3050912"/>
              <a:gd name="connsiteY3" fmla="*/ 5887335 h 5887335"/>
            </a:gdLst>
            <a:ahLst/>
            <a:cxnLst>
              <a:cxn ang="0">
                <a:pos x="connsiteX0" y="connsiteY0"/>
              </a:cxn>
              <a:cxn ang="0">
                <a:pos x="connsiteX1" y="connsiteY1"/>
              </a:cxn>
              <a:cxn ang="0">
                <a:pos x="connsiteX2" y="connsiteY2"/>
              </a:cxn>
              <a:cxn ang="0">
                <a:pos x="connsiteX3" y="connsiteY3"/>
              </a:cxn>
            </a:cxnLst>
            <a:rect l="l" t="t" r="r" b="b"/>
            <a:pathLst>
              <a:path w="3050912" h="5887335">
                <a:moveTo>
                  <a:pt x="0" y="0"/>
                </a:moveTo>
                <a:lnTo>
                  <a:pt x="3050912" y="0"/>
                </a:lnTo>
                <a:lnTo>
                  <a:pt x="3050912" y="5887335"/>
                </a:lnTo>
                <a:lnTo>
                  <a:pt x="0" y="5887335"/>
                </a:lnTo>
                <a:close/>
              </a:path>
            </a:pathLst>
          </a:custGeom>
        </p:spPr>
      </p:pic>
      <p:sp>
        <p:nvSpPr>
          <p:cNvPr id="20" name="Title 1">
            <a:extLst>
              <a:ext uri="{FF2B5EF4-FFF2-40B4-BE49-F238E27FC236}">
                <a16:creationId xmlns:a16="http://schemas.microsoft.com/office/drawing/2014/main" id="{1CBEC63C-AA69-807D-2A93-BC45B1BDF641}"/>
              </a:ext>
            </a:extLst>
          </p:cNvPr>
          <p:cNvSpPr>
            <a:spLocks noGrp="1"/>
          </p:cNvSpPr>
          <p:nvPr>
            <p:ph type="title"/>
          </p:nvPr>
        </p:nvSpPr>
        <p:spPr>
          <a:xfrm>
            <a:off x="1216776" y="932960"/>
            <a:ext cx="10963629" cy="2743200"/>
          </a:xfrm>
        </p:spPr>
        <p:txBody>
          <a:bodyPr lIns="0" tIns="0" rIns="0" bIns="0">
            <a:noAutofit/>
          </a:bodyPr>
          <a:lstStyle/>
          <a:p>
            <a:r>
              <a:rPr lang="en-US"/>
              <a:t>Click to edit Master title style</a:t>
            </a:r>
          </a:p>
        </p:txBody>
      </p:sp>
      <p:sp>
        <p:nvSpPr>
          <p:cNvPr id="5" name="Table Placeholder 4">
            <a:extLst>
              <a:ext uri="{FF2B5EF4-FFF2-40B4-BE49-F238E27FC236}">
                <a16:creationId xmlns:a16="http://schemas.microsoft.com/office/drawing/2014/main" id="{3E0C7AAD-1535-12DC-133E-2253BF501721}"/>
              </a:ext>
            </a:extLst>
          </p:cNvPr>
          <p:cNvSpPr>
            <a:spLocks noGrp="1"/>
          </p:cNvSpPr>
          <p:nvPr>
            <p:ph type="tbl" sz="quarter" idx="12" hasCustomPrompt="1"/>
          </p:nvPr>
        </p:nvSpPr>
        <p:spPr>
          <a:xfrm>
            <a:off x="1216777" y="4136232"/>
            <a:ext cx="15823451" cy="5099946"/>
          </a:xfrm>
        </p:spPr>
        <p:txBody>
          <a:bodyPr/>
          <a:lstStyle/>
          <a:p>
            <a:r>
              <a:rPr lang="en-US"/>
              <a:t>Click icon to insert table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a:xfrm>
            <a:off x="14034983" y="9699863"/>
            <a:ext cx="4114800" cy="547688"/>
          </a:xfrm>
        </p:spPr>
        <p:txBody>
          <a:bodyPr/>
          <a:lstStyle/>
          <a:p>
            <a:fld id="{B5CEABB6-07DC-46E8-9B57-56EC44A396E5}" type="slidenum">
              <a:rPr lang="en-US" smtClean="0"/>
              <a:pPr/>
              <a:t>‹#›</a:t>
            </a:fld>
            <a:endParaRPr lang="en-US"/>
          </a:p>
        </p:txBody>
      </p:sp>
    </p:spTree>
    <p:extLst>
      <p:ext uri="{BB962C8B-B14F-4D97-AF65-F5344CB8AC3E}">
        <p14:creationId xmlns:p14="http://schemas.microsoft.com/office/powerpoint/2010/main" val="2953205590"/>
      </p:ext>
    </p:extLst>
  </p:cSld>
  <p:clrMapOvr>
    <a:masterClrMapping/>
  </p:clrMapOvr>
  <p:extLst>
    <p:ext uri="{DCECCB84-F9BA-43D5-87BE-67443E8EF086}">
      <p15:sldGuideLst xmlns:p15="http://schemas.microsoft.com/office/powerpoint/2012/main">
        <p15:guide id="1" pos="3840">
          <p15:clr>
            <a:srgbClr val="FBAE40"/>
          </p15:clr>
        </p15:guide>
        <p15:guide id="2" orient="horz" pos="1008">
          <p15:clr>
            <a:srgbClr val="FBAE40"/>
          </p15:clr>
        </p15:guide>
        <p15:guide id="3" orient="horz" pos="1560">
          <p15:clr>
            <a:srgbClr val="FBAE40"/>
          </p15:clr>
        </p15:guide>
        <p15:guide id="4" pos="312">
          <p15:clr>
            <a:srgbClr val="FBAE40"/>
          </p15:clr>
        </p15:guide>
        <p15:guide id="5" pos="816">
          <p15:clr>
            <a:srgbClr val="FBAE40"/>
          </p15:clr>
        </p15:guide>
        <p15:guide id="6" pos="6336">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p:nvSpPr>
        <p:spPr>
          <a:xfrm>
            <a:off x="4" y="0"/>
            <a:ext cx="3364241" cy="3154449"/>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102870" tIns="51435" rIns="102870" bIns="51435" numCol="1" spcCol="0" rtlCol="0" fromWordArt="0" anchor="ctr" anchorCtr="0" forceAA="0" compatLnSpc="1">
            <a:prstTxWarp prst="textNoShape">
              <a:avLst/>
            </a:prstTxWarp>
            <a:noAutofit/>
          </a:bodyPr>
          <a:lstStyle/>
          <a:p>
            <a:pPr lvl="0"/>
            <a:endParaRPr lang="en-US" sz="2025">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809244" y="3154680"/>
            <a:ext cx="16678656" cy="6652260"/>
          </a:xfrm>
        </p:spPr>
        <p:txBody>
          <a:bodyPr>
            <a:noAutofit/>
          </a:bodyPr>
          <a:lstStyle>
            <a:lvl1pPr>
              <a:defRPr sz="2025"/>
            </a:lvl1pPr>
            <a:lvl2pPr>
              <a:defRPr sz="1800"/>
            </a:lvl2pPr>
            <a:lvl3pPr>
              <a:defRPr sz="1575"/>
            </a:lvl3pPr>
            <a:lvl4pPr>
              <a:defRPr sz="1350"/>
            </a:lvl4pPr>
            <a:lvl5pP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0595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Two Content 1">
    <p:spTree>
      <p:nvGrpSpPr>
        <p:cNvPr id="1" name=""/>
        <p:cNvGrpSpPr/>
        <p:nvPr/>
      </p:nvGrpSpPr>
      <p:grpSpPr>
        <a:xfrm>
          <a:off x="0" y="0"/>
          <a:ext cx="0" cy="0"/>
          <a:chOff x="0" y="0"/>
          <a:chExt cx="0" cy="0"/>
        </a:xfrm>
      </p:grpSpPr>
      <p:pic>
        <p:nvPicPr>
          <p:cNvPr id="4" name="Object 1">
            <a:extLst>
              <a:ext uri="{FF2B5EF4-FFF2-40B4-BE49-F238E27FC236}">
                <a16:creationId xmlns:a16="http://schemas.microsoft.com/office/drawing/2014/main" id="{83F8143D-16B1-4CE2-1910-9E507492215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rot="10800000">
            <a:off x="1626307" y="6879431"/>
            <a:ext cx="2361860" cy="3407570"/>
          </a:xfrm>
          <a:prstGeom prst="rect">
            <a:avLst/>
          </a:prstGeom>
        </p:spPr>
      </p:pic>
      <p:sp>
        <p:nvSpPr>
          <p:cNvPr id="10" name="Oval 9">
            <a:extLst>
              <a:ext uri="{FF2B5EF4-FFF2-40B4-BE49-F238E27FC236}">
                <a16:creationId xmlns:a16="http://schemas.microsoft.com/office/drawing/2014/main" id="{F6BE63D1-6CC6-AD50-D587-0514090FB382}"/>
              </a:ext>
              <a:ext uri="{C183D7F6-B498-43B3-948B-1728B52AA6E4}">
                <adec:decorative xmlns:adec="http://schemas.microsoft.com/office/drawing/2017/decorative" val="1"/>
              </a:ext>
            </a:extLst>
          </p:cNvPr>
          <p:cNvSpPr/>
          <p:nvPr userDrawn="1"/>
        </p:nvSpPr>
        <p:spPr>
          <a:xfrm rot="10800000">
            <a:off x="1220726" y="3276602"/>
            <a:ext cx="3173027" cy="31730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700"/>
          </a:p>
        </p:txBody>
      </p:sp>
      <p:sp>
        <p:nvSpPr>
          <p:cNvPr id="13" name="Title 1">
            <a:extLst>
              <a:ext uri="{FF2B5EF4-FFF2-40B4-BE49-F238E27FC236}">
                <a16:creationId xmlns:a16="http://schemas.microsoft.com/office/drawing/2014/main" id="{D1A089D1-3F91-4EA1-F598-0EDD4632E42D}"/>
              </a:ext>
            </a:extLst>
          </p:cNvPr>
          <p:cNvSpPr>
            <a:spLocks noGrp="1"/>
          </p:cNvSpPr>
          <p:nvPr>
            <p:ph type="title" hasCustomPrompt="1"/>
          </p:nvPr>
        </p:nvSpPr>
        <p:spPr>
          <a:xfrm>
            <a:off x="1220724" y="907735"/>
            <a:ext cx="15857601" cy="1740218"/>
          </a:xfrm>
        </p:spPr>
        <p:txBody>
          <a:bodyPr lIns="0" tIns="0" rIns="0" bIns="0">
            <a:noAutofit/>
          </a:bodyPr>
          <a:lstStyle/>
          <a:p>
            <a:r>
              <a:rPr lang="en-US"/>
              <a:t>Click to add title</a:t>
            </a:r>
          </a:p>
        </p:txBody>
      </p:sp>
      <p:sp>
        <p:nvSpPr>
          <p:cNvPr id="5" name="Content Placeholder 2">
            <a:extLst>
              <a:ext uri="{FF2B5EF4-FFF2-40B4-BE49-F238E27FC236}">
                <a16:creationId xmlns:a16="http://schemas.microsoft.com/office/drawing/2014/main" id="{82DE6614-889D-2DB5-4C2F-DCBD22BA3B22}"/>
              </a:ext>
            </a:extLst>
          </p:cNvPr>
          <p:cNvSpPr>
            <a:spLocks noGrp="1"/>
          </p:cNvSpPr>
          <p:nvPr>
            <p:ph sz="quarter" idx="27" hasCustomPrompt="1"/>
          </p:nvPr>
        </p:nvSpPr>
        <p:spPr>
          <a:xfrm>
            <a:off x="5753102" y="3277693"/>
            <a:ext cx="4105274" cy="6101576"/>
          </a:xfrm>
        </p:spPr>
        <p:txBody>
          <a:bodyPr lIns="0" tIns="0" rIns="0" bIns="0"/>
          <a:lstStyle>
            <a:lvl1pPr marL="514376" indent="-514376">
              <a:buFont typeface="+mj-lt"/>
              <a:buAutoNum type="arabicPeriod"/>
              <a:defRPr sz="2700"/>
            </a:lvl1pPr>
            <a:lvl2pPr marL="788709" indent="-514376">
              <a:buFont typeface="+mj-lt"/>
              <a:buAutoNum type="alphaLcPeriod"/>
              <a:defRPr sz="2700"/>
            </a:lvl2pPr>
            <a:lvl3pPr marL="1200210" indent="-514376">
              <a:buFont typeface="+mj-lt"/>
              <a:buAutoNum type="arabicParenR"/>
              <a:defRPr sz="2700"/>
            </a:lvl3pPr>
            <a:lvl4pPr marL="1577420" indent="-342917">
              <a:buFont typeface="+mj-lt"/>
              <a:buAutoNum type="alphaLcParenR"/>
              <a:defRPr sz="2700"/>
            </a:lvl4pPr>
            <a:lvl5pPr marL="2126087" indent="-342917">
              <a:buFont typeface="+mj-lt"/>
              <a:buAutoNum type="romanLcPeriod"/>
              <a:defRPr sz="27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B7B2B871-B646-8E1E-CD57-2224B2D4E590}"/>
              </a:ext>
            </a:extLst>
          </p:cNvPr>
          <p:cNvSpPr>
            <a:spLocks noGrp="1"/>
          </p:cNvSpPr>
          <p:nvPr>
            <p:ph sz="quarter" idx="28" hasCustomPrompt="1"/>
          </p:nvPr>
        </p:nvSpPr>
        <p:spPr>
          <a:xfrm>
            <a:off x="10832348" y="3276600"/>
            <a:ext cx="6234929" cy="6069435"/>
          </a:xfrm>
        </p:spPr>
        <p:txBody>
          <a:bodyPr lIns="0" tIns="0" rIns="0" bIns="0"/>
          <a:lstStyle>
            <a:lvl1pPr marL="0" indent="0">
              <a:spcBef>
                <a:spcPts val="1500"/>
              </a:spcBef>
              <a:buNone/>
              <a:defRPr sz="2700"/>
            </a:lvl1pPr>
            <a:lvl2pPr marL="425217" indent="-425217">
              <a:spcBef>
                <a:spcPts val="1500"/>
              </a:spcBef>
              <a:defRPr sz="2700"/>
            </a:lvl2pPr>
            <a:lvl3pPr marL="1028751">
              <a:spcBef>
                <a:spcPts val="1500"/>
              </a:spcBef>
              <a:defRPr sz="2700"/>
            </a:lvl3pPr>
            <a:lvl4pPr marL="1577420">
              <a:spcBef>
                <a:spcPts val="1500"/>
              </a:spcBef>
              <a:defRPr sz="2700"/>
            </a:lvl4pPr>
            <a:lvl5pPr marL="2126087">
              <a:spcBef>
                <a:spcPts val="1500"/>
              </a:spcBef>
              <a:defRPr sz="27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a:p>
        </p:txBody>
      </p:sp>
      <p:sp>
        <p:nvSpPr>
          <p:cNvPr id="3" name="Footer Placeholder 6">
            <a:extLst>
              <a:ext uri="{FF2B5EF4-FFF2-40B4-BE49-F238E27FC236}">
                <a16:creationId xmlns:a16="http://schemas.microsoft.com/office/drawing/2014/main" id="{C76CE9C3-45F2-C100-8B71-2FBD3139A851}"/>
              </a:ext>
            </a:extLst>
          </p:cNvPr>
          <p:cNvSpPr txBox="1">
            <a:spLocks/>
          </p:cNvSpPr>
          <p:nvPr userDrawn="1"/>
        </p:nvSpPr>
        <p:spPr>
          <a:xfrm>
            <a:off x="14813282" y="9669919"/>
            <a:ext cx="2918492" cy="547688"/>
          </a:xfrm>
          <a:prstGeom prst="rect">
            <a:avLst/>
          </a:prstGeom>
        </p:spPr>
        <p:txBody>
          <a:bodyPr vert="horz" lIns="137160" tIns="68580" rIns="137160" bIns="6858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a:t>FY26 Budget Allocation</a:t>
            </a:r>
          </a:p>
        </p:txBody>
      </p:sp>
    </p:spTree>
    <p:extLst>
      <p:ext uri="{BB962C8B-B14F-4D97-AF65-F5344CB8AC3E}">
        <p14:creationId xmlns:p14="http://schemas.microsoft.com/office/powerpoint/2010/main" val="882599742"/>
      </p:ext>
    </p:extLst>
  </p:cSld>
  <p:clrMapOvr>
    <a:masterClrMapping/>
  </p:clrMapOvr>
  <p:extLst>
    <p:ext uri="{DCECCB84-F9BA-43D5-87BE-67443E8EF086}">
      <p15:sldGuideLst xmlns:p15="http://schemas.microsoft.com/office/powerpoint/2012/main">
        <p15:guide id="1" pos="3840">
          <p15:clr>
            <a:srgbClr val="FBAE40"/>
          </p15:clr>
        </p15:guide>
        <p15:guide id="2" orient="horz" pos="1008">
          <p15:clr>
            <a:srgbClr val="FBAE40"/>
          </p15:clr>
        </p15:guide>
        <p15:guide id="3" orient="horz" pos="1560">
          <p15:clr>
            <a:srgbClr val="FBAE40"/>
          </p15:clr>
        </p15:guide>
        <p15:guide id="4" pos="312">
          <p15:clr>
            <a:srgbClr val="FBAE40"/>
          </p15:clr>
        </p15:guide>
        <p15:guide id="5" pos="816">
          <p15:clr>
            <a:srgbClr val="FBAE40"/>
          </p15:clr>
        </p15:guide>
        <p15:guide id="6" pos="633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9/12/25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9/12/25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9/12/25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defRPr>
            </a:lvl1pPr>
          </a:lstStyle>
          <a:p>
            <a:fld id="{1D8BD707-D9CF-40AE-B4C6-C98DA3205C09}" type="datetimeFigureOut">
              <a:rPr lang="en-US" smtClean="0"/>
              <a:pPr/>
              <a:t>9/12/25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Segoe UI" panose="020B0502040204020203"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defRPr>
            </a:lvl1pPr>
          </a:lstStyle>
          <a:p>
            <a:fld id="{B6F15528-21DE-4FAA-801E-634DDDAF4B2B}" type="slidenum">
              <a:rPr lang="en-US" smtClean="0"/>
              <a:pPr/>
              <a:t>‹#›</a:t>
            </a:fld>
            <a:endParaRPr lang="en-US" dirty="0"/>
          </a:p>
        </p:txBody>
      </p:sp>
      <p:pic>
        <p:nvPicPr>
          <p:cNvPr id="8" name="Picture 7" descr="A black and red logo&#10;&#10;AI-generated content may be incorrect.">
            <a:extLst>
              <a:ext uri="{FF2B5EF4-FFF2-40B4-BE49-F238E27FC236}">
                <a16:creationId xmlns:a16="http://schemas.microsoft.com/office/drawing/2014/main" id="{C7F64AFD-F055-A3AB-FC0E-CCC1CD8106B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33400" y="9119924"/>
            <a:ext cx="1752600" cy="89243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Segoe UI" panose="020B0502040204020203"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Segoe UI" panose="020B0502040204020203"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Segoe UI" panose="020B0502040204020203"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Segoe UI" panose="020B0502040204020203"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Segoe UI" panose="020B0502040204020203"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Segoe UI" panose="020B05020402040202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1"/>
            <a:ext cx="8229600" cy="45259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1"/>
            <a:ext cx="2133600" cy="365126"/>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defRPr>
            </a:lvl1pPr>
          </a:lstStyle>
          <a:p>
            <a:fld id="{1D8BD707-D9CF-40AE-B4C6-C98DA3205C09}" type="datetimeFigureOut">
              <a:rPr lang="en-US" smtClean="0"/>
              <a:pPr/>
              <a:t>9/12/25</a:t>
            </a:fld>
            <a:endParaRPr lang="en-US" dirty="0"/>
          </a:p>
        </p:txBody>
      </p:sp>
      <p:sp>
        <p:nvSpPr>
          <p:cNvPr id="5" name="Footer Placeholder 4"/>
          <p:cNvSpPr>
            <a:spLocks noGrp="1"/>
          </p:cNvSpPr>
          <p:nvPr>
            <p:ph type="ftr" sz="quarter" idx="3"/>
          </p:nvPr>
        </p:nvSpPr>
        <p:spPr>
          <a:xfrm>
            <a:off x="3124200" y="6356351"/>
            <a:ext cx="2895600" cy="365126"/>
          </a:xfrm>
          <a:prstGeom prst="rect">
            <a:avLst/>
          </a:prstGeom>
        </p:spPr>
        <p:txBody>
          <a:bodyPr vert="horz" lIns="91440" tIns="45720" rIns="91440" bIns="45720" rtlCol="0" anchor="ctr"/>
          <a:lstStyle>
            <a:lvl1pPr algn="ctr">
              <a:defRPr sz="1200">
                <a:solidFill>
                  <a:schemeClr val="tx1">
                    <a:tint val="75000"/>
                  </a:schemeClr>
                </a:solidFill>
                <a:latin typeface="Segoe UI" panose="020B0502040204020203" pitchFamily="34" charset="0"/>
              </a:defRPr>
            </a:lvl1pPr>
          </a:lstStyle>
          <a:p>
            <a:endParaRPr lang="en-US" dirty="0"/>
          </a:p>
        </p:txBody>
      </p:sp>
      <p:sp>
        <p:nvSpPr>
          <p:cNvPr id="6" name="Slide Number Placeholder 5"/>
          <p:cNvSpPr>
            <a:spLocks noGrp="1"/>
          </p:cNvSpPr>
          <p:nvPr>
            <p:ph type="sldNum" sz="quarter" idx="4"/>
          </p:nvPr>
        </p:nvSpPr>
        <p:spPr>
          <a:xfrm>
            <a:off x="6553200" y="6356351"/>
            <a:ext cx="2133600" cy="365126"/>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defRPr>
            </a:lvl1pPr>
          </a:lstStyle>
          <a:p>
            <a:fld id="{B6F15528-21DE-4FAA-801E-634DDDAF4B2B}" type="slidenum">
              <a:rPr lang="en-US" smtClean="0"/>
              <a:pPr/>
              <a:t>‹#›</a:t>
            </a:fld>
            <a:endParaRPr lang="en-US" dirty="0"/>
          </a:p>
        </p:txBody>
      </p:sp>
      <p:pic>
        <p:nvPicPr>
          <p:cNvPr id="8" name="Picture 7" descr="A black and red logo&#10;&#10;AI-generated content may be incorrect.">
            <a:extLst>
              <a:ext uri="{FF2B5EF4-FFF2-40B4-BE49-F238E27FC236}">
                <a16:creationId xmlns:a16="http://schemas.microsoft.com/office/drawing/2014/main" id="{C7F64AFD-F055-A3AB-FC0E-CCC1CD8106B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33400" y="9119924"/>
            <a:ext cx="1752600" cy="892439"/>
          </a:xfrm>
          <a:prstGeom prst="rect">
            <a:avLst/>
          </a:prstGeom>
        </p:spPr>
      </p:pic>
    </p:spTree>
    <p:extLst>
      <p:ext uri="{BB962C8B-B14F-4D97-AF65-F5344CB8AC3E}">
        <p14:creationId xmlns:p14="http://schemas.microsoft.com/office/powerpoint/2010/main" val="8129579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45" rtl="0" eaLnBrk="1" latinLnBrk="0" hangingPunct="1">
        <a:spcBef>
          <a:spcPct val="0"/>
        </a:spcBef>
        <a:buNone/>
        <a:defRPr sz="4400" kern="1200">
          <a:solidFill>
            <a:schemeClr val="tx1"/>
          </a:solidFill>
          <a:latin typeface="Segoe UI" panose="020B0502040204020203" pitchFamily="34" charset="0"/>
          <a:ea typeface="+mj-ea"/>
          <a:cs typeface="+mj-cs"/>
        </a:defRPr>
      </a:lvl1pPr>
    </p:titleStyle>
    <p:bodyStyle>
      <a:lvl1pPr marL="342917" indent="-342917" algn="l" defTabSz="914445" rtl="0" eaLnBrk="1" latinLnBrk="0" hangingPunct="1">
        <a:spcBef>
          <a:spcPct val="20000"/>
        </a:spcBef>
        <a:buFont typeface="Arial" pitchFamily="34" charset="0"/>
        <a:buChar char="•"/>
        <a:defRPr sz="3200" kern="1200">
          <a:solidFill>
            <a:schemeClr val="tx1"/>
          </a:solidFill>
          <a:latin typeface="Segoe UI" panose="020B0502040204020203" pitchFamily="34" charset="0"/>
          <a:ea typeface="+mn-ea"/>
          <a:cs typeface="+mn-cs"/>
        </a:defRPr>
      </a:lvl1pPr>
      <a:lvl2pPr marL="742988" indent="-285765" algn="l" defTabSz="914445" rtl="0" eaLnBrk="1" latinLnBrk="0" hangingPunct="1">
        <a:spcBef>
          <a:spcPct val="20000"/>
        </a:spcBef>
        <a:buFont typeface="Arial" pitchFamily="34" charset="0"/>
        <a:buChar char="–"/>
        <a:defRPr sz="2801" kern="1200">
          <a:solidFill>
            <a:schemeClr val="tx1"/>
          </a:solidFill>
          <a:latin typeface="Segoe UI" panose="020B0502040204020203" pitchFamily="34" charset="0"/>
          <a:ea typeface="+mn-ea"/>
          <a:cs typeface="+mn-cs"/>
        </a:defRPr>
      </a:lvl2pPr>
      <a:lvl3pPr marL="1143057" indent="-228612" algn="l" defTabSz="914445" rtl="0" eaLnBrk="1" latinLnBrk="0" hangingPunct="1">
        <a:spcBef>
          <a:spcPct val="20000"/>
        </a:spcBef>
        <a:buFont typeface="Arial" pitchFamily="34" charset="0"/>
        <a:buChar char="•"/>
        <a:defRPr sz="2400" kern="1200">
          <a:solidFill>
            <a:schemeClr val="tx1"/>
          </a:solidFill>
          <a:latin typeface="Segoe UI" panose="020B0502040204020203" pitchFamily="34" charset="0"/>
          <a:ea typeface="+mn-ea"/>
          <a:cs typeface="+mn-cs"/>
        </a:defRPr>
      </a:lvl3pPr>
      <a:lvl4pPr marL="1600280" indent="-228612" algn="l" defTabSz="914445" rtl="0" eaLnBrk="1" latinLnBrk="0" hangingPunct="1">
        <a:spcBef>
          <a:spcPct val="20000"/>
        </a:spcBef>
        <a:buFont typeface="Arial" pitchFamily="34" charset="0"/>
        <a:buChar char="–"/>
        <a:defRPr sz="2000" kern="1200">
          <a:solidFill>
            <a:schemeClr val="tx1"/>
          </a:solidFill>
          <a:latin typeface="Segoe UI" panose="020B0502040204020203" pitchFamily="34" charset="0"/>
          <a:ea typeface="+mn-ea"/>
          <a:cs typeface="+mn-cs"/>
        </a:defRPr>
      </a:lvl4pPr>
      <a:lvl5pPr marL="2057504" indent="-228612" algn="l" defTabSz="914445" rtl="0" eaLnBrk="1" latinLnBrk="0" hangingPunct="1">
        <a:spcBef>
          <a:spcPct val="20000"/>
        </a:spcBef>
        <a:buFont typeface="Arial" pitchFamily="34" charset="0"/>
        <a:buChar char="»"/>
        <a:defRPr sz="2000" kern="1200">
          <a:solidFill>
            <a:schemeClr val="tx1"/>
          </a:solidFill>
          <a:latin typeface="Segoe UI" panose="020B0502040204020203" pitchFamily="34" charset="0"/>
          <a:ea typeface="+mn-ea"/>
          <a:cs typeface="+mn-cs"/>
        </a:defRPr>
      </a:lvl5pPr>
      <a:lvl6pPr marL="2514726"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949"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171"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395"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45" rtl="0" eaLnBrk="1" latinLnBrk="0" hangingPunct="1">
        <a:defRPr sz="1800" kern="1200">
          <a:solidFill>
            <a:schemeClr val="tx1"/>
          </a:solidFill>
          <a:latin typeface="+mn-lt"/>
          <a:ea typeface="+mn-ea"/>
          <a:cs typeface="+mn-cs"/>
        </a:defRPr>
      </a:lvl1pPr>
      <a:lvl2pPr marL="457223" algn="l" defTabSz="914445" rtl="0" eaLnBrk="1" latinLnBrk="0" hangingPunct="1">
        <a:defRPr sz="1800" kern="1200">
          <a:solidFill>
            <a:schemeClr val="tx1"/>
          </a:solidFill>
          <a:latin typeface="+mn-lt"/>
          <a:ea typeface="+mn-ea"/>
          <a:cs typeface="+mn-cs"/>
        </a:defRPr>
      </a:lvl2pPr>
      <a:lvl3pPr marL="914445" algn="l" defTabSz="914445" rtl="0" eaLnBrk="1" latinLnBrk="0" hangingPunct="1">
        <a:defRPr sz="1800" kern="1200">
          <a:solidFill>
            <a:schemeClr val="tx1"/>
          </a:solidFill>
          <a:latin typeface="+mn-lt"/>
          <a:ea typeface="+mn-ea"/>
          <a:cs typeface="+mn-cs"/>
        </a:defRPr>
      </a:lvl3pPr>
      <a:lvl4pPr marL="1371669" algn="l" defTabSz="914445" rtl="0" eaLnBrk="1" latinLnBrk="0" hangingPunct="1">
        <a:defRPr sz="1800" kern="1200">
          <a:solidFill>
            <a:schemeClr val="tx1"/>
          </a:solidFill>
          <a:latin typeface="+mn-lt"/>
          <a:ea typeface="+mn-ea"/>
          <a:cs typeface="+mn-cs"/>
        </a:defRPr>
      </a:lvl4pPr>
      <a:lvl5pPr marL="1828892" algn="l" defTabSz="914445" rtl="0" eaLnBrk="1" latinLnBrk="0" hangingPunct="1">
        <a:defRPr sz="1800" kern="1200">
          <a:solidFill>
            <a:schemeClr val="tx1"/>
          </a:solidFill>
          <a:latin typeface="+mn-lt"/>
          <a:ea typeface="+mn-ea"/>
          <a:cs typeface="+mn-cs"/>
        </a:defRPr>
      </a:lvl5pPr>
      <a:lvl6pPr marL="2286114" algn="l" defTabSz="914445" rtl="0" eaLnBrk="1" latinLnBrk="0" hangingPunct="1">
        <a:defRPr sz="1800" kern="1200">
          <a:solidFill>
            <a:schemeClr val="tx1"/>
          </a:solidFill>
          <a:latin typeface="+mn-lt"/>
          <a:ea typeface="+mn-ea"/>
          <a:cs typeface="+mn-cs"/>
        </a:defRPr>
      </a:lvl6pPr>
      <a:lvl7pPr marL="2743337" algn="l" defTabSz="914445" rtl="0" eaLnBrk="1" latinLnBrk="0" hangingPunct="1">
        <a:defRPr sz="1800" kern="1200">
          <a:solidFill>
            <a:schemeClr val="tx1"/>
          </a:solidFill>
          <a:latin typeface="+mn-lt"/>
          <a:ea typeface="+mn-ea"/>
          <a:cs typeface="+mn-cs"/>
        </a:defRPr>
      </a:lvl7pPr>
      <a:lvl8pPr marL="3200561" algn="l" defTabSz="914445" rtl="0" eaLnBrk="1" latinLnBrk="0" hangingPunct="1">
        <a:defRPr sz="1800" kern="1200">
          <a:solidFill>
            <a:schemeClr val="tx1"/>
          </a:solidFill>
          <a:latin typeface="+mn-lt"/>
          <a:ea typeface="+mn-ea"/>
          <a:cs typeface="+mn-cs"/>
        </a:defRPr>
      </a:lvl8pPr>
      <a:lvl9pPr marL="3657783" algn="l" defTabSz="91444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1257300" y="547690"/>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1257300" y="2738439"/>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1257300" y="9534527"/>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6057900" y="9534527"/>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r>
              <a:rPr lang="en-US"/>
              <a:t>PRESENTATION TITLE</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13960929" y="9534527"/>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A49DFD55-3C28-40EF-9E31-A92D2E4017FF}" type="slidenum">
              <a:rPr lang="en-US" smtClean="0"/>
              <a:t>‹#›</a:t>
            </a:fld>
            <a:endParaRPr lang="en-US"/>
          </a:p>
        </p:txBody>
      </p:sp>
    </p:spTree>
    <p:extLst>
      <p:ext uri="{BB962C8B-B14F-4D97-AF65-F5344CB8AC3E}">
        <p14:creationId xmlns:p14="http://schemas.microsoft.com/office/powerpoint/2010/main" val="28852501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hf hdr="0" ftr="0" dt="0"/>
  <p:txStyles>
    <p:titleStyle>
      <a:lvl1pPr algn="l" defTabSz="1371669" rtl="0" eaLnBrk="1" latinLnBrk="0" hangingPunct="1">
        <a:lnSpc>
          <a:spcPct val="90000"/>
        </a:lnSpc>
        <a:spcBef>
          <a:spcPct val="0"/>
        </a:spcBef>
        <a:buNone/>
        <a:defRPr sz="6600" kern="1200" cap="all" baseline="0">
          <a:solidFill>
            <a:schemeClr val="tx1"/>
          </a:solidFill>
          <a:latin typeface="+mj-lt"/>
          <a:ea typeface="+mj-ea"/>
          <a:cs typeface="+mj-cs"/>
        </a:defRPr>
      </a:lvl1pPr>
    </p:titleStyle>
    <p:bodyStyle>
      <a:lvl1pPr marL="342917" indent="-342917" algn="l" defTabSz="1371669"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51" indent="-342917" algn="l" defTabSz="1371669"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86" indent="-342917" algn="l" defTabSz="1371669"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420"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255"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2089"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924"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757"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591"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69" rtl="0" eaLnBrk="1" latinLnBrk="0" hangingPunct="1">
        <a:defRPr sz="2700" kern="1200">
          <a:solidFill>
            <a:schemeClr val="tx1"/>
          </a:solidFill>
          <a:latin typeface="+mn-lt"/>
          <a:ea typeface="+mn-ea"/>
          <a:cs typeface="+mn-cs"/>
        </a:defRPr>
      </a:lvl1pPr>
      <a:lvl2pPr marL="685835" algn="l" defTabSz="1371669" rtl="0" eaLnBrk="1" latinLnBrk="0" hangingPunct="1">
        <a:defRPr sz="2700" kern="1200">
          <a:solidFill>
            <a:schemeClr val="tx1"/>
          </a:solidFill>
          <a:latin typeface="+mn-lt"/>
          <a:ea typeface="+mn-ea"/>
          <a:cs typeface="+mn-cs"/>
        </a:defRPr>
      </a:lvl2pPr>
      <a:lvl3pPr marL="1371669" algn="l" defTabSz="1371669" rtl="0" eaLnBrk="1" latinLnBrk="0" hangingPunct="1">
        <a:defRPr sz="2700" kern="1200">
          <a:solidFill>
            <a:schemeClr val="tx1"/>
          </a:solidFill>
          <a:latin typeface="+mn-lt"/>
          <a:ea typeface="+mn-ea"/>
          <a:cs typeface="+mn-cs"/>
        </a:defRPr>
      </a:lvl3pPr>
      <a:lvl4pPr marL="2057504" algn="l" defTabSz="1371669" rtl="0" eaLnBrk="1" latinLnBrk="0" hangingPunct="1">
        <a:defRPr sz="2700" kern="1200">
          <a:solidFill>
            <a:schemeClr val="tx1"/>
          </a:solidFill>
          <a:latin typeface="+mn-lt"/>
          <a:ea typeface="+mn-ea"/>
          <a:cs typeface="+mn-cs"/>
        </a:defRPr>
      </a:lvl4pPr>
      <a:lvl5pPr marL="2743337" algn="l" defTabSz="1371669" rtl="0" eaLnBrk="1" latinLnBrk="0" hangingPunct="1">
        <a:defRPr sz="2700" kern="1200">
          <a:solidFill>
            <a:schemeClr val="tx1"/>
          </a:solidFill>
          <a:latin typeface="+mn-lt"/>
          <a:ea typeface="+mn-ea"/>
          <a:cs typeface="+mn-cs"/>
        </a:defRPr>
      </a:lvl5pPr>
      <a:lvl6pPr marL="3429171" algn="l" defTabSz="1371669" rtl="0" eaLnBrk="1" latinLnBrk="0" hangingPunct="1">
        <a:defRPr sz="2700" kern="1200">
          <a:solidFill>
            <a:schemeClr val="tx1"/>
          </a:solidFill>
          <a:latin typeface="+mn-lt"/>
          <a:ea typeface="+mn-ea"/>
          <a:cs typeface="+mn-cs"/>
        </a:defRPr>
      </a:lvl6pPr>
      <a:lvl7pPr marL="4115006" algn="l" defTabSz="1371669" rtl="0" eaLnBrk="1" latinLnBrk="0" hangingPunct="1">
        <a:defRPr sz="2700" kern="1200">
          <a:solidFill>
            <a:schemeClr val="tx1"/>
          </a:solidFill>
          <a:latin typeface="+mn-lt"/>
          <a:ea typeface="+mn-ea"/>
          <a:cs typeface="+mn-cs"/>
        </a:defRPr>
      </a:lvl7pPr>
      <a:lvl8pPr marL="4800840" algn="l" defTabSz="1371669" rtl="0" eaLnBrk="1" latinLnBrk="0" hangingPunct="1">
        <a:defRPr sz="2700" kern="1200">
          <a:solidFill>
            <a:schemeClr val="tx1"/>
          </a:solidFill>
          <a:latin typeface="+mn-lt"/>
          <a:ea typeface="+mn-ea"/>
          <a:cs typeface="+mn-cs"/>
        </a:defRPr>
      </a:lvl8pPr>
      <a:lvl9pPr marL="5486675" algn="l" defTabSz="1371669"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10.xml.rels><?xml version="1.0" encoding="UTF-8" standalone="yes"?>
<Relationships xmlns="http://schemas.openxmlformats.org/package/2006/relationships"><Relationship Id="rId8" Type="http://schemas.openxmlformats.org/officeDocument/2006/relationships/image" Target="../media/image23.svg"/><Relationship Id="rId13" Type="http://schemas.microsoft.com/office/2007/relationships/diagramDrawing" Target="../diagrams/drawing1.xml"/><Relationship Id="rId3" Type="http://schemas.openxmlformats.org/officeDocument/2006/relationships/image" Target="../media/image28.png"/><Relationship Id="rId7" Type="http://schemas.openxmlformats.org/officeDocument/2006/relationships/image" Target="../media/image22.png"/><Relationship Id="rId12"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1.svg"/><Relationship Id="rId11" Type="http://schemas.openxmlformats.org/officeDocument/2006/relationships/diagramQuickStyle" Target="../diagrams/quickStyle1.xml"/><Relationship Id="rId5" Type="http://schemas.openxmlformats.org/officeDocument/2006/relationships/image" Target="../media/image30.png"/><Relationship Id="rId10" Type="http://schemas.openxmlformats.org/officeDocument/2006/relationships/diagramLayout" Target="../diagrams/layout1.xml"/><Relationship Id="rId4" Type="http://schemas.openxmlformats.org/officeDocument/2006/relationships/image" Target="../media/image29.svg"/><Relationship Id="rId9" Type="http://schemas.openxmlformats.org/officeDocument/2006/relationships/diagramData" Target="../diagrams/data1.xml"/><Relationship Id="rId14" Type="http://schemas.openxmlformats.org/officeDocument/2006/relationships/hyperlink" Target="https://www.atlantapublicschools.us/cms/lib/GA01000924/Centricity/Domain/15157/2023%20GO%20Team%20Handbook%20-FINAL.pdf"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35.svg"/><Relationship Id="rId4" Type="http://schemas.openxmlformats.org/officeDocument/2006/relationships/image" Target="../media/image19.svg"/><Relationship Id="rId9" Type="http://schemas.openxmlformats.org/officeDocument/2006/relationships/image" Target="../media/image34.png"/></Relationships>
</file>

<file path=ppt/slides/_rels/slide1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37.svg"/><Relationship Id="rId4" Type="http://schemas.openxmlformats.org/officeDocument/2006/relationships/image" Target="../media/image19.svg"/><Relationship Id="rId9" Type="http://schemas.openxmlformats.org/officeDocument/2006/relationships/image" Target="../media/image36.png"/></Relationships>
</file>

<file path=ppt/slides/_rels/slide1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39.svg"/><Relationship Id="rId4" Type="http://schemas.openxmlformats.org/officeDocument/2006/relationships/image" Target="../media/image19.svg"/><Relationship Id="rId9" Type="http://schemas.openxmlformats.org/officeDocument/2006/relationships/image" Target="../media/image38.png"/></Relationships>
</file>

<file path=ppt/slides/_rels/slide14.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41.svg"/><Relationship Id="rId4" Type="http://schemas.openxmlformats.org/officeDocument/2006/relationships/image" Target="../media/image19.svg"/><Relationship Id="rId9" Type="http://schemas.openxmlformats.org/officeDocument/2006/relationships/image" Target="../media/image40.png"/></Relationships>
</file>

<file path=ppt/slides/_rels/slide15.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24.png"/><Relationship Id="rId7"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25.svg"/></Relationships>
</file>

<file path=ppt/slides/_rels/slide16.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2.png"/><Relationship Id="rId7"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23.svg"/></Relationships>
</file>

<file path=ppt/slides/_rels/slide17.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24.png"/><Relationship Id="rId7"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25.svg"/></Relationships>
</file>

<file path=ppt/slides/_rels/slide18.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2.png"/><Relationship Id="rId7"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23.svg"/></Relationships>
</file>

<file path=ppt/slides/_rels/slide19.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24.png"/><Relationship Id="rId7"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25.svg"/></Relationships>
</file>

<file path=ppt/slides/_rels/slide2.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5.svg"/></Relationships>
</file>

<file path=ppt/slides/_rels/slide20.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24.png"/><Relationship Id="rId7"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25.svg"/></Relationships>
</file>

<file path=ppt/slides/_rels/slide2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24.png"/><Relationship Id="rId7"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25.svg"/></Relationships>
</file>

<file path=ppt/slides/_rels/slide2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24.png"/><Relationship Id="rId7"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25.svg"/></Relationships>
</file>

<file path=ppt/slides/_rels/slide2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5.svg"/></Relationships>
</file>

<file path=ppt/slides/_rels/slide24.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28.png"/><Relationship Id="rId7"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25.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 Id="rId9" Type="http://schemas.openxmlformats.org/officeDocument/2006/relationships/image" Target="../media/image42.png"/></Relationships>
</file>

<file path=ppt/slides/_rels/slide26.xml.rels><?xml version="1.0" encoding="UTF-8" standalone="yes"?>
<Relationships xmlns="http://schemas.openxmlformats.org/package/2006/relationships"><Relationship Id="rId8" Type="http://schemas.openxmlformats.org/officeDocument/2006/relationships/hyperlink" Target="https://www.legis.ga.gov/legislation/70072" TargetMode="External"/><Relationship Id="rId3" Type="http://schemas.openxmlformats.org/officeDocument/2006/relationships/image" Target="../media/image18.png"/><Relationship Id="rId7" Type="http://schemas.openxmlformats.org/officeDocument/2006/relationships/hyperlink" Target="https://simbli.eboardsolutions.com/Policy/ViewPolicy.aspx?S=36031014&amp;revid=ypZzaM9Wo24rCslshWu4z7zDQ==&amp;st=Use%20of%20Electronic%20Devices%20by%20Students&amp;mt=Exact"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19.svg"/><Relationship Id="rId9" Type="http://schemas.openxmlformats.org/officeDocument/2006/relationships/hyperlink" Target="https://simbli.eboardsolutions.com/Policy/ViewPolicy.aspx?S=36031014&amp;revid=tTYmkTslsheNslshOa1jLmlAy72g=="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8.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28.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20.png"/><Relationship Id="rId7"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18.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28.pn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19.svg"/></Relationships>
</file>

<file path=ppt/slides/_rels/slide3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28.png"/><Relationship Id="rId7"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hyperlink" Target="https://www.atlantapublicschools.us/cms/lib/GA01000924/Centricity/Domain/18889/APS_TaskForce3_08052025.pdf" TargetMode="External"/><Relationship Id="rId4" Type="http://schemas.openxmlformats.org/officeDocument/2006/relationships/image" Target="../media/image29.svg"/><Relationship Id="rId9" Type="http://schemas.openxmlformats.org/officeDocument/2006/relationships/hyperlink" Target="https://www.atlantapublicschools.us/cms/lib/GA01000924/Centricity/Domain/18889/APS_TaskForce1_05082025.pdf"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24.png"/><Relationship Id="rId7"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25.svg"/></Relationships>
</file>

<file path=ppt/slides/_rels/slide35.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28.png"/><Relationship Id="rId7"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36.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46.svg"/><Relationship Id="rId4" Type="http://schemas.openxmlformats.org/officeDocument/2006/relationships/image" Target="../media/image19.svg"/><Relationship Id="rId9" Type="http://schemas.openxmlformats.org/officeDocument/2006/relationships/image" Target="../media/image45.png"/></Relationships>
</file>

<file path=ppt/slides/_rels/slide37.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18.png"/><Relationship Id="rId7"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19.svg"/></Relationships>
</file>

<file path=ppt/slides/_rels/slide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5.svg"/></Relationships>
</file>

<file path=ppt/slides/_rels/slide5.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2.png"/><Relationship Id="rId7"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23.svg"/></Relationships>
</file>

<file path=ppt/slides/_rels/slide6.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2.png"/><Relationship Id="rId7"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23.svg"/></Relationships>
</file>

<file path=ppt/slides/_rels/slide7.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2.png"/><Relationship Id="rId7"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23.sv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19.svg"/></Relationships>
</file>

<file path=ppt/slides/_rels/slide9.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28.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90500"/>
            <a:ext cx="4462834" cy="10096500"/>
            <a:chOff x="0" y="0"/>
            <a:chExt cx="1175397" cy="2709333"/>
          </a:xfrm>
          <a:solidFill>
            <a:schemeClr val="accent1"/>
          </a:solidFill>
        </p:grpSpPr>
        <p:sp>
          <p:nvSpPr>
            <p:cNvPr id="3" name="Freeform 3"/>
            <p:cNvSpPr/>
            <p:nvPr/>
          </p:nvSpPr>
          <p:spPr>
            <a:xfrm>
              <a:off x="0" y="0"/>
              <a:ext cx="1175397" cy="2709333"/>
            </a:xfrm>
            <a:custGeom>
              <a:avLst/>
              <a:gdLst/>
              <a:ahLst/>
              <a:cxnLst/>
              <a:rect l="l" t="t" r="r" b="b"/>
              <a:pathLst>
                <a:path w="1175397" h="2709333">
                  <a:moveTo>
                    <a:pt x="0" y="0"/>
                  </a:moveTo>
                  <a:lnTo>
                    <a:pt x="1175397" y="0"/>
                  </a:lnTo>
                  <a:lnTo>
                    <a:pt x="1175397" y="2709333"/>
                  </a:lnTo>
                  <a:lnTo>
                    <a:pt x="0" y="2709333"/>
                  </a:lnTo>
                  <a:close/>
                </a:path>
              </a:pathLst>
            </a:custGeom>
            <a:grpFill/>
          </p:spPr>
          <p:txBody>
            <a:bodyPr/>
            <a:lstStyle/>
            <a:p>
              <a:endParaRPr lang="en-US" dirty="0">
                <a:latin typeface="Segoe UI" panose="020B0502040204020203" pitchFamily="34" charset="0"/>
              </a:endParaRPr>
            </a:p>
          </p:txBody>
        </p:sp>
        <p:sp>
          <p:nvSpPr>
            <p:cNvPr id="4" name="TextBox 4"/>
            <p:cNvSpPr txBox="1"/>
            <p:nvPr/>
          </p:nvSpPr>
          <p:spPr>
            <a:xfrm>
              <a:off x="0" y="-57150"/>
              <a:ext cx="1175397" cy="2766483"/>
            </a:xfrm>
            <a:prstGeom prst="rect">
              <a:avLst/>
            </a:prstGeom>
            <a:grpFill/>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p:cNvSpPr/>
          <p:nvPr/>
        </p:nvSpPr>
        <p:spPr>
          <a:xfrm>
            <a:off x="10271102" y="9394779"/>
            <a:ext cx="3129993" cy="892222"/>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3">
              <a:extLst>
                <a:ext uri="{96DAC541-7B7A-43D3-8B79-37D633B846F1}">
                  <asvg:svgBlip xmlns:asvg="http://schemas.microsoft.com/office/drawing/2016/SVG/main" r:embed="rId4"/>
                </a:ext>
              </a:extLst>
            </a:blip>
            <a:stretch>
              <a:fillRect b="-221136"/>
            </a:stretch>
          </a:blipFill>
        </p:spPr>
        <p:txBody>
          <a:bodyPr/>
          <a:lstStyle/>
          <a:p>
            <a:endParaRPr lang="en-US" dirty="0">
              <a:latin typeface="Segoe UI" panose="020B0502040204020203" pitchFamily="34" charset="0"/>
            </a:endParaRPr>
          </a:p>
        </p:txBody>
      </p:sp>
      <p:sp>
        <p:nvSpPr>
          <p:cNvPr id="6" name="Freeform 6"/>
          <p:cNvSpPr/>
          <p:nvPr/>
        </p:nvSpPr>
        <p:spPr>
          <a:xfrm>
            <a:off x="2726327" y="0"/>
            <a:ext cx="3043038" cy="1028700"/>
          </a:xfrm>
          <a:custGeom>
            <a:avLst/>
            <a:gdLst/>
            <a:ahLst/>
            <a:cxnLst/>
            <a:rect l="l" t="t" r="r" b="b"/>
            <a:pathLst>
              <a:path w="3043038" h="2785648">
                <a:moveTo>
                  <a:pt x="0" y="0"/>
                </a:moveTo>
                <a:lnTo>
                  <a:pt x="3043039" y="0"/>
                </a:lnTo>
                <a:lnTo>
                  <a:pt x="3043039"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sp>
        <p:nvSpPr>
          <p:cNvPr id="7" name="Freeform 7"/>
          <p:cNvSpPr/>
          <p:nvPr/>
        </p:nvSpPr>
        <p:spPr>
          <a:xfrm rot="-5400000" flipH="1" flipV="1">
            <a:off x="15677843" y="-824253"/>
            <a:ext cx="1785904" cy="3434410"/>
          </a:xfrm>
          <a:custGeom>
            <a:avLst/>
            <a:gdLst/>
            <a:ahLst/>
            <a:cxnLst/>
            <a:rect l="l" t="t" r="r" b="b"/>
            <a:pathLst>
              <a:path w="2007680" h="4114800">
                <a:moveTo>
                  <a:pt x="2007680" y="4114800"/>
                </a:moveTo>
                <a:lnTo>
                  <a:pt x="0" y="4114800"/>
                </a:lnTo>
                <a:lnTo>
                  <a:pt x="0" y="0"/>
                </a:lnTo>
                <a:lnTo>
                  <a:pt x="2007680" y="0"/>
                </a:lnTo>
                <a:lnTo>
                  <a:pt x="2007680" y="4114800"/>
                </a:lnTo>
                <a:close/>
              </a:path>
            </a:pathLst>
          </a:custGeom>
          <a:blipFill>
            <a:blip r:embed="rId7">
              <a:extLst>
                <a:ext uri="{96DAC541-7B7A-43D3-8B79-37D633B846F1}">
                  <asvg:svgBlip xmlns:asvg="http://schemas.microsoft.com/office/drawing/2016/SVG/main" r:embed="rId8"/>
                </a:ext>
              </a:extLst>
            </a:blip>
            <a:stretch>
              <a:fillRect l="-12418" t="-19810" b="-1"/>
            </a:stretch>
          </a:blipFill>
        </p:spPr>
        <p:txBody>
          <a:bodyPr/>
          <a:lstStyle/>
          <a:p>
            <a:endParaRPr lang="en-US" dirty="0">
              <a:latin typeface="Segoe UI" panose="020B0502040204020203" pitchFamily="34" charset="0"/>
            </a:endParaRPr>
          </a:p>
        </p:txBody>
      </p:sp>
      <p:sp>
        <p:nvSpPr>
          <p:cNvPr id="8" name="TextBox 8"/>
          <p:cNvSpPr txBox="1"/>
          <p:nvPr/>
        </p:nvSpPr>
        <p:spPr>
          <a:xfrm>
            <a:off x="8458200" y="3174627"/>
            <a:ext cx="9296400" cy="4128246"/>
          </a:xfrm>
          <a:prstGeom prst="rect">
            <a:avLst/>
          </a:prstGeom>
        </p:spPr>
        <p:txBody>
          <a:bodyPr wrap="square" lIns="0" tIns="0" rIns="0" bIns="0" rtlCol="0" anchor="t">
            <a:spAutoFit/>
          </a:bodyPr>
          <a:lstStyle/>
          <a:p>
            <a:pPr marL="0" lvl="0" indent="0" algn="l">
              <a:lnSpc>
                <a:spcPts val="6399"/>
              </a:lnSpc>
            </a:pPr>
            <a:r>
              <a:rPr lang="en-US" sz="6399" b="1" spc="-63" dirty="0">
                <a:solidFill>
                  <a:srgbClr val="1D1D1B"/>
                </a:solidFill>
                <a:latin typeface="Poppins Bold"/>
                <a:ea typeface="Poppins Bold"/>
                <a:cs typeface="Poppins Bold"/>
                <a:sym typeface="Poppins Bold"/>
              </a:rPr>
              <a:t>Dunbar Elementary School </a:t>
            </a:r>
          </a:p>
          <a:p>
            <a:pPr marL="0" lvl="0" indent="0" algn="l">
              <a:lnSpc>
                <a:spcPts val="6399"/>
              </a:lnSpc>
            </a:pPr>
            <a:r>
              <a:rPr lang="en-US" sz="6399" b="1" spc="-63" dirty="0">
                <a:solidFill>
                  <a:srgbClr val="1D1D1B"/>
                </a:solidFill>
                <a:latin typeface="Poppins Bold"/>
                <a:ea typeface="Poppins Bold"/>
                <a:cs typeface="Poppins Bold"/>
                <a:sym typeface="Poppins Bold"/>
              </a:rPr>
              <a:t>GO Team Organizational Meeting</a:t>
            </a:r>
          </a:p>
        </p:txBody>
      </p:sp>
      <p:grpSp>
        <p:nvGrpSpPr>
          <p:cNvPr id="10" name="Group 10"/>
          <p:cNvGrpSpPr/>
          <p:nvPr/>
        </p:nvGrpSpPr>
        <p:grpSpPr>
          <a:xfrm>
            <a:off x="1794673" y="2069220"/>
            <a:ext cx="6164386" cy="6148560"/>
            <a:chOff x="0" y="0"/>
            <a:chExt cx="1623542" cy="1619374"/>
          </a:xfrm>
          <a:solidFill>
            <a:schemeClr val="accent2"/>
          </a:solidFill>
        </p:grpSpPr>
        <p:sp>
          <p:nvSpPr>
            <p:cNvPr id="11" name="Freeform 11"/>
            <p:cNvSpPr/>
            <p:nvPr/>
          </p:nvSpPr>
          <p:spPr>
            <a:xfrm>
              <a:off x="0" y="0"/>
              <a:ext cx="1623542" cy="1619374"/>
            </a:xfrm>
            <a:custGeom>
              <a:avLst/>
              <a:gdLst/>
              <a:ahLst/>
              <a:cxnLst/>
              <a:rect l="l" t="t" r="r" b="b"/>
              <a:pathLst>
                <a:path w="1623542" h="1619374">
                  <a:moveTo>
                    <a:pt x="0" y="0"/>
                  </a:moveTo>
                  <a:lnTo>
                    <a:pt x="1623542" y="0"/>
                  </a:lnTo>
                  <a:lnTo>
                    <a:pt x="1623542" y="1619374"/>
                  </a:lnTo>
                  <a:lnTo>
                    <a:pt x="0" y="1619374"/>
                  </a:lnTo>
                  <a:close/>
                </a:path>
              </a:pathLst>
            </a:custGeom>
            <a:grpFill/>
          </p:spPr>
          <p:txBody>
            <a:bodyPr/>
            <a:lstStyle/>
            <a:p>
              <a:endParaRPr lang="en-US" dirty="0">
                <a:latin typeface="Segoe UI" panose="020B0502040204020203" pitchFamily="34" charset="0"/>
              </a:endParaRPr>
            </a:p>
          </p:txBody>
        </p:sp>
        <p:sp>
          <p:nvSpPr>
            <p:cNvPr id="12" name="TextBox 12"/>
            <p:cNvSpPr txBox="1"/>
            <p:nvPr/>
          </p:nvSpPr>
          <p:spPr>
            <a:xfrm>
              <a:off x="0" y="-57150"/>
              <a:ext cx="1623542" cy="1676524"/>
            </a:xfrm>
            <a:prstGeom prst="rect">
              <a:avLst/>
            </a:prstGeom>
            <a:grpFill/>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9" name="TextBox 8">
            <a:extLst>
              <a:ext uri="{FF2B5EF4-FFF2-40B4-BE49-F238E27FC236}">
                <a16:creationId xmlns:a16="http://schemas.microsoft.com/office/drawing/2014/main" id="{5E8107B0-18D2-D62C-6094-622F3D9AD0E0}"/>
              </a:ext>
            </a:extLst>
          </p:cNvPr>
          <p:cNvSpPr txBox="1"/>
          <p:nvPr/>
        </p:nvSpPr>
        <p:spPr>
          <a:xfrm>
            <a:off x="14020800" y="8856170"/>
            <a:ext cx="4044010" cy="584775"/>
          </a:xfrm>
          <a:prstGeom prst="rect">
            <a:avLst/>
          </a:prstGeom>
          <a:noFill/>
          <a:ln w="76200">
            <a:solidFill>
              <a:schemeClr val="accent1"/>
            </a:solidFill>
          </a:ln>
        </p:spPr>
        <p:txBody>
          <a:bodyPr wrap="square" rtlCol="0">
            <a:spAutoFit/>
          </a:bodyPr>
          <a:lstStyle/>
          <a:p>
            <a:pPr algn="ctr"/>
            <a:r>
              <a:rPr lang="en-US" sz="3200"/>
              <a:t>9/9/2025</a:t>
            </a:r>
            <a:endParaRPr lang="en-US"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20163" y="9264434"/>
            <a:ext cx="5867837" cy="1022566"/>
            <a:chOff x="0" y="0"/>
            <a:chExt cx="1684909" cy="269318"/>
          </a:xfrm>
        </p:grpSpPr>
        <p:sp>
          <p:nvSpPr>
            <p:cNvPr id="3" name="Freeform 3"/>
            <p:cNvSpPr/>
            <p:nvPr/>
          </p:nvSpPr>
          <p:spPr>
            <a:xfrm>
              <a:off x="0" y="0"/>
              <a:ext cx="1684909" cy="269318"/>
            </a:xfrm>
            <a:custGeom>
              <a:avLst/>
              <a:gdLst/>
              <a:ahLst/>
              <a:cxnLst/>
              <a:rect l="l" t="t" r="r" b="b"/>
              <a:pathLst>
                <a:path w="1684909" h="269318">
                  <a:moveTo>
                    <a:pt x="0" y="0"/>
                  </a:moveTo>
                  <a:lnTo>
                    <a:pt x="1684909" y="0"/>
                  </a:lnTo>
                  <a:lnTo>
                    <a:pt x="1684909" y="269318"/>
                  </a:lnTo>
                  <a:lnTo>
                    <a:pt x="0" y="269318"/>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p:cNvSpPr txBox="1"/>
            <p:nvPr/>
          </p:nvSpPr>
          <p:spPr>
            <a:xfrm>
              <a:off x="0" y="-57150"/>
              <a:ext cx="1684909" cy="326468"/>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p:cNvSpPr/>
          <p:nvPr/>
        </p:nvSpPr>
        <p:spPr>
          <a:xfrm>
            <a:off x="10272327" y="9086215"/>
            <a:ext cx="3129993" cy="1200785"/>
          </a:xfrm>
          <a:custGeom>
            <a:avLst/>
            <a:gdLst/>
            <a:ahLst/>
            <a:cxnLst/>
            <a:rect l="l" t="t" r="r" b="b"/>
            <a:pathLst>
              <a:path w="3129993" h="2865247">
                <a:moveTo>
                  <a:pt x="0" y="0"/>
                </a:moveTo>
                <a:lnTo>
                  <a:pt x="3129992" y="0"/>
                </a:lnTo>
                <a:lnTo>
                  <a:pt x="3129992" y="2865247"/>
                </a:lnTo>
                <a:lnTo>
                  <a:pt x="0" y="2865247"/>
                </a:lnTo>
                <a:lnTo>
                  <a:pt x="0" y="0"/>
                </a:lnTo>
                <a:close/>
              </a:path>
            </a:pathLst>
          </a:custGeom>
          <a:blipFill>
            <a:blip r:embed="rId3">
              <a:extLst>
                <a:ext uri="{96DAC541-7B7A-43D3-8B79-37D633B846F1}">
                  <asvg:svgBlip xmlns:asvg="http://schemas.microsoft.com/office/drawing/2016/SVG/main" r:embed="rId4"/>
                </a:ext>
              </a:extLst>
            </a:blip>
            <a:stretch>
              <a:fillRect b="-138614"/>
            </a:stretch>
          </a:blipFill>
        </p:spPr>
        <p:txBody>
          <a:bodyPr/>
          <a:lstStyle/>
          <a:p>
            <a:endParaRPr lang="en-US" dirty="0">
              <a:latin typeface="Segoe UI" panose="020B0502040204020203" pitchFamily="34" charset="0"/>
            </a:endParaRPr>
          </a:p>
        </p:txBody>
      </p:sp>
      <p:sp>
        <p:nvSpPr>
          <p:cNvPr id="6" name="Freeform 6"/>
          <p:cNvSpPr/>
          <p:nvPr/>
        </p:nvSpPr>
        <p:spPr>
          <a:xfrm>
            <a:off x="12420163" y="-1"/>
            <a:ext cx="3043038" cy="1097549"/>
          </a:xfrm>
          <a:custGeom>
            <a:avLst/>
            <a:gdLst/>
            <a:ahLst/>
            <a:cxnLst/>
            <a:rect l="l" t="t" r="r" b="b"/>
            <a:pathLst>
              <a:path w="3043038" h="2785648">
                <a:moveTo>
                  <a:pt x="0" y="0"/>
                </a:moveTo>
                <a:lnTo>
                  <a:pt x="3043039" y="0"/>
                </a:lnTo>
                <a:lnTo>
                  <a:pt x="3043039"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53806"/>
            </a:stretch>
          </a:blipFill>
        </p:spPr>
        <p:txBody>
          <a:bodyPr/>
          <a:lstStyle/>
          <a:p>
            <a:endParaRPr lang="en-US" dirty="0">
              <a:latin typeface="Segoe UI" panose="020B0502040204020203" pitchFamily="34" charset="0"/>
            </a:endParaRPr>
          </a:p>
        </p:txBody>
      </p:sp>
      <p:sp>
        <p:nvSpPr>
          <p:cNvPr id="7" name="Freeform 7"/>
          <p:cNvSpPr/>
          <p:nvPr/>
        </p:nvSpPr>
        <p:spPr>
          <a:xfrm rot="-5400000" flipH="1">
            <a:off x="978295" y="-978297"/>
            <a:ext cx="1712405" cy="3668999"/>
          </a:xfrm>
          <a:custGeom>
            <a:avLst/>
            <a:gdLst/>
            <a:ahLst/>
            <a:cxnLst/>
            <a:rect l="l" t="t" r="r" b="b"/>
            <a:pathLst>
              <a:path w="2007680" h="4114800">
                <a:moveTo>
                  <a:pt x="2007680" y="0"/>
                </a:moveTo>
                <a:lnTo>
                  <a:pt x="0" y="0"/>
                </a:lnTo>
                <a:lnTo>
                  <a:pt x="0" y="4114800"/>
                </a:lnTo>
                <a:lnTo>
                  <a:pt x="2007680" y="4114800"/>
                </a:lnTo>
                <a:lnTo>
                  <a:pt x="2007680" y="0"/>
                </a:lnTo>
                <a:close/>
              </a:path>
            </a:pathLst>
          </a:custGeom>
          <a:blipFill>
            <a:blip r:embed="rId7">
              <a:extLst>
                <a:ext uri="{96DAC541-7B7A-43D3-8B79-37D633B846F1}">
                  <asvg:svgBlip xmlns:asvg="http://schemas.microsoft.com/office/drawing/2016/SVG/main" r:embed="rId8"/>
                </a:ext>
              </a:extLst>
            </a:blip>
            <a:stretch>
              <a:fillRect l="-17244" t="-12150" r="1"/>
            </a:stretch>
          </a:blipFill>
        </p:spPr>
        <p:txBody>
          <a:bodyPr/>
          <a:lstStyle/>
          <a:p>
            <a:endParaRPr lang="en-US" dirty="0">
              <a:latin typeface="Segoe UI" panose="020B0502040204020203" pitchFamily="34" charset="0"/>
            </a:endParaRPr>
          </a:p>
        </p:txBody>
      </p:sp>
      <p:sp>
        <p:nvSpPr>
          <p:cNvPr id="9" name="TextBox 8">
            <a:extLst>
              <a:ext uri="{FF2B5EF4-FFF2-40B4-BE49-F238E27FC236}">
                <a16:creationId xmlns:a16="http://schemas.microsoft.com/office/drawing/2014/main" id="{E573EC44-F72C-8953-C791-5A2C757BA9E0}"/>
              </a:ext>
            </a:extLst>
          </p:cNvPr>
          <p:cNvSpPr txBox="1"/>
          <p:nvPr/>
        </p:nvSpPr>
        <p:spPr>
          <a:xfrm>
            <a:off x="3962400" y="391480"/>
            <a:ext cx="8754119" cy="1088893"/>
          </a:xfrm>
          <a:prstGeom prst="rect">
            <a:avLst/>
          </a:prstGeom>
          <a:gradFill flip="none" rotWithShape="1">
            <a:gsLst>
              <a:gs pos="0">
                <a:srgbClr val="F5CE3E">
                  <a:tint val="66000"/>
                  <a:satMod val="160000"/>
                </a:srgbClr>
              </a:gs>
              <a:gs pos="50000">
                <a:srgbClr val="F5CE3E">
                  <a:tint val="44500"/>
                  <a:satMod val="160000"/>
                </a:srgbClr>
              </a:gs>
              <a:gs pos="100000">
                <a:srgbClr val="F5CE3E">
                  <a:tint val="23500"/>
                  <a:satMod val="160000"/>
                </a:srgbClr>
              </a:gs>
            </a:gsLst>
            <a:lin ang="16200000" scaled="1"/>
            <a:tileRect/>
          </a:gradFill>
        </p:spPr>
        <p:txBody>
          <a:bodyPr wrap="square" lIns="0" tIns="0" rIns="0" bIns="0" rtlCol="0" anchor="ctr">
            <a:noAutofit/>
          </a:bodyPr>
          <a:lstStyle/>
          <a:p>
            <a:pPr marL="0" lvl="0" indent="0" algn="ctr">
              <a:lnSpc>
                <a:spcPts val="6399"/>
              </a:lnSpc>
            </a:pPr>
            <a:r>
              <a:rPr lang="en-US" sz="6399" b="1" spc="-63" dirty="0">
                <a:solidFill>
                  <a:srgbClr val="1D1D1B"/>
                </a:solidFill>
                <a:latin typeface="Poppins Bold"/>
                <a:ea typeface="Poppins Bold"/>
                <a:cs typeface="Poppins Bold"/>
                <a:sym typeface="Poppins Bold"/>
              </a:rPr>
              <a:t>Election of Officers</a:t>
            </a:r>
          </a:p>
        </p:txBody>
      </p:sp>
      <p:graphicFrame>
        <p:nvGraphicFramePr>
          <p:cNvPr id="12" name="Diagram 11">
            <a:extLst>
              <a:ext uri="{FF2B5EF4-FFF2-40B4-BE49-F238E27FC236}">
                <a16:creationId xmlns:a16="http://schemas.microsoft.com/office/drawing/2014/main" id="{EF3FF539-BF9D-6F78-AF90-A0390B4AE32D}"/>
              </a:ext>
            </a:extLst>
          </p:cNvPr>
          <p:cNvGraphicFramePr/>
          <p:nvPr>
            <p:extLst>
              <p:ext uri="{D42A27DB-BD31-4B8C-83A1-F6EECF244321}">
                <p14:modId xmlns:p14="http://schemas.microsoft.com/office/powerpoint/2010/main" val="572203331"/>
              </p:ext>
            </p:extLst>
          </p:nvPr>
        </p:nvGraphicFramePr>
        <p:xfrm>
          <a:off x="1143000" y="1863198"/>
          <a:ext cx="12954001" cy="713390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4" name="TextBox 13">
            <a:extLst>
              <a:ext uri="{FF2B5EF4-FFF2-40B4-BE49-F238E27FC236}">
                <a16:creationId xmlns:a16="http://schemas.microsoft.com/office/drawing/2014/main" id="{98B565FA-932D-8874-FB3D-E891E6C73C6C}"/>
              </a:ext>
            </a:extLst>
          </p:cNvPr>
          <p:cNvSpPr txBox="1"/>
          <p:nvPr/>
        </p:nvSpPr>
        <p:spPr>
          <a:xfrm>
            <a:off x="15163800" y="2465844"/>
            <a:ext cx="2438400" cy="2677656"/>
          </a:xfrm>
          <a:prstGeom prst="rect">
            <a:avLst/>
          </a:prstGeom>
          <a:solidFill>
            <a:schemeClr val="accent3"/>
          </a:solidFill>
          <a:ln w="57150">
            <a:solidFill>
              <a:schemeClr val="accent1"/>
            </a:solidFill>
          </a:ln>
        </p:spPr>
        <p:txBody>
          <a:bodyPr wrap="square" rtlCol="0">
            <a:spAutoFit/>
          </a:bodyPr>
          <a:lstStyle/>
          <a:p>
            <a:r>
              <a:rPr lang="en-US" sz="2800" dirty="0"/>
              <a:t>Find more information about officer positions in the </a:t>
            </a:r>
            <a:r>
              <a:rPr lang="en-US" sz="2800" b="1" dirty="0">
                <a:solidFill>
                  <a:schemeClr val="accent4"/>
                </a:solidFill>
                <a:hlinkClick r:id="rId14">
                  <a:extLst>
                    <a:ext uri="{A12FA001-AC4F-418D-AE19-62706E023703}">
                      <ahyp:hlinkClr xmlns:ahyp="http://schemas.microsoft.com/office/drawing/2018/hyperlinkcolor" val="tx"/>
                    </a:ext>
                  </a:extLst>
                </a:hlinkClick>
              </a:rPr>
              <a:t>GO Team Handbook</a:t>
            </a:r>
            <a:endParaRPr lang="en-US" sz="2800" b="1" dirty="0">
              <a:solidFill>
                <a:schemeClr val="accent4"/>
              </a:solidFill>
            </a:endParaRPr>
          </a:p>
        </p:txBody>
      </p:sp>
      <p:sp>
        <p:nvSpPr>
          <p:cNvPr id="15" name="TextBox 14">
            <a:extLst>
              <a:ext uri="{FF2B5EF4-FFF2-40B4-BE49-F238E27FC236}">
                <a16:creationId xmlns:a16="http://schemas.microsoft.com/office/drawing/2014/main" id="{C4F3FF29-ADA2-63A6-D744-6DC98F1EEB0C}"/>
              </a:ext>
            </a:extLst>
          </p:cNvPr>
          <p:cNvSpPr txBox="1"/>
          <p:nvPr/>
        </p:nvSpPr>
        <p:spPr>
          <a:xfrm>
            <a:off x="15159990" y="5761323"/>
            <a:ext cx="2438400" cy="2677656"/>
          </a:xfrm>
          <a:prstGeom prst="rect">
            <a:avLst/>
          </a:prstGeom>
          <a:solidFill>
            <a:schemeClr val="accent3"/>
          </a:solidFill>
          <a:ln w="57150">
            <a:solidFill>
              <a:schemeClr val="accent1"/>
            </a:solidFill>
          </a:ln>
        </p:spPr>
        <p:txBody>
          <a:bodyPr wrap="square" rtlCol="0">
            <a:spAutoFit/>
          </a:bodyPr>
          <a:lstStyle/>
          <a:p>
            <a:r>
              <a:rPr lang="en-US" sz="2800" dirty="0"/>
              <a:t>The GO Team Office provides additional training and resources for officers.</a:t>
            </a:r>
            <a:endParaRPr lang="en-US" sz="28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0" y="190500"/>
            <a:ext cx="9073739" cy="10096500"/>
            <a:chOff x="0" y="0"/>
            <a:chExt cx="2389791" cy="2709333"/>
          </a:xfrm>
          <a:solidFill>
            <a:schemeClr val="accent5"/>
          </a:solidFill>
        </p:grpSpPr>
        <p:sp>
          <p:nvSpPr>
            <p:cNvPr id="7" name="Freeform 7"/>
            <p:cNvSpPr/>
            <p:nvPr/>
          </p:nvSpPr>
          <p:spPr>
            <a:xfrm>
              <a:off x="0" y="0"/>
              <a:ext cx="2389791" cy="2709333"/>
            </a:xfrm>
            <a:custGeom>
              <a:avLst/>
              <a:gdLst/>
              <a:ahLst/>
              <a:cxnLst/>
              <a:rect l="l" t="t" r="r" b="b"/>
              <a:pathLst>
                <a:path w="2389791" h="2709333">
                  <a:moveTo>
                    <a:pt x="0" y="0"/>
                  </a:moveTo>
                  <a:lnTo>
                    <a:pt x="2389791" y="0"/>
                  </a:lnTo>
                  <a:lnTo>
                    <a:pt x="2389791" y="2709333"/>
                  </a:lnTo>
                  <a:lnTo>
                    <a:pt x="0" y="2709333"/>
                  </a:lnTo>
                  <a:close/>
                </a:path>
              </a:pathLst>
            </a:custGeom>
            <a:grpFill/>
          </p:spPr>
          <p:txBody>
            <a:bodyPr/>
            <a:lstStyle/>
            <a:p>
              <a:endParaRPr lang="en-US" dirty="0">
                <a:latin typeface="Segoe UI" panose="020B0502040204020203" pitchFamily="34" charset="0"/>
              </a:endParaRPr>
            </a:p>
          </p:txBody>
        </p:sp>
        <p:sp>
          <p:nvSpPr>
            <p:cNvPr id="8" name="TextBox 8"/>
            <p:cNvSpPr txBox="1"/>
            <p:nvPr/>
          </p:nvSpPr>
          <p:spPr>
            <a:xfrm>
              <a:off x="0" y="-57150"/>
              <a:ext cx="2389791" cy="2766483"/>
            </a:xfrm>
            <a:prstGeom prst="rect">
              <a:avLst/>
            </a:prstGeom>
            <a:grpFill/>
          </p:spPr>
          <p:txBody>
            <a:bodyPr lIns="50800" tIns="50800" rIns="50800" bIns="50800" rtlCol="0" anchor="ctr"/>
            <a:lstStyle/>
            <a:p>
              <a:pPr algn="ctr">
                <a:lnSpc>
                  <a:spcPts val="2520"/>
                </a:lnSpc>
              </a:pPr>
              <a:endParaRPr dirty="0">
                <a:latin typeface="Segoe UI" panose="020B0502040204020203" pitchFamily="34" charset="0"/>
              </a:endParaRPr>
            </a:p>
          </p:txBody>
        </p:sp>
      </p:grpSp>
      <p:grpSp>
        <p:nvGrpSpPr>
          <p:cNvPr id="2" name="Group 2"/>
          <p:cNvGrpSpPr/>
          <p:nvPr/>
        </p:nvGrpSpPr>
        <p:grpSpPr>
          <a:xfrm>
            <a:off x="12420163" y="9264434"/>
            <a:ext cx="5867837" cy="1022566"/>
            <a:chOff x="0" y="0"/>
            <a:chExt cx="1684909" cy="269318"/>
          </a:xfrm>
        </p:grpSpPr>
        <p:sp>
          <p:nvSpPr>
            <p:cNvPr id="3" name="Freeform 3"/>
            <p:cNvSpPr/>
            <p:nvPr/>
          </p:nvSpPr>
          <p:spPr>
            <a:xfrm>
              <a:off x="0" y="0"/>
              <a:ext cx="1684909" cy="269318"/>
            </a:xfrm>
            <a:custGeom>
              <a:avLst/>
              <a:gdLst/>
              <a:ahLst/>
              <a:cxnLst/>
              <a:rect l="l" t="t" r="r" b="b"/>
              <a:pathLst>
                <a:path w="1684909" h="269318">
                  <a:moveTo>
                    <a:pt x="0" y="0"/>
                  </a:moveTo>
                  <a:lnTo>
                    <a:pt x="1684909" y="0"/>
                  </a:lnTo>
                  <a:lnTo>
                    <a:pt x="1684909" y="269318"/>
                  </a:lnTo>
                  <a:lnTo>
                    <a:pt x="0" y="269318"/>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p:cNvSpPr txBox="1"/>
            <p:nvPr/>
          </p:nvSpPr>
          <p:spPr>
            <a:xfrm>
              <a:off x="0" y="-57150"/>
              <a:ext cx="1684909" cy="326468"/>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p:cNvSpPr/>
          <p:nvPr/>
        </p:nvSpPr>
        <p:spPr>
          <a:xfrm>
            <a:off x="17252555" y="5547828"/>
            <a:ext cx="1035445" cy="2865247"/>
          </a:xfrm>
          <a:custGeom>
            <a:avLst/>
            <a:gdLst/>
            <a:ahLst/>
            <a:cxnLst/>
            <a:rect l="l" t="t" r="r" b="b"/>
            <a:pathLst>
              <a:path w="3129993" h="2865247">
                <a:moveTo>
                  <a:pt x="0" y="0"/>
                </a:moveTo>
                <a:lnTo>
                  <a:pt x="3129993" y="0"/>
                </a:lnTo>
                <a:lnTo>
                  <a:pt x="3129993" y="2865248"/>
                </a:lnTo>
                <a:lnTo>
                  <a:pt x="0" y="2865248"/>
                </a:lnTo>
                <a:lnTo>
                  <a:pt x="0" y="0"/>
                </a:lnTo>
                <a:close/>
              </a:path>
            </a:pathLst>
          </a:custGeom>
          <a:blipFill>
            <a:blip r:embed="rId3">
              <a:extLst>
                <a:ext uri="{96DAC541-7B7A-43D3-8B79-37D633B846F1}">
                  <asvg:svgBlip xmlns:asvg="http://schemas.microsoft.com/office/drawing/2016/SVG/main" r:embed="rId4"/>
                </a:ext>
              </a:extLst>
            </a:blip>
            <a:stretch>
              <a:fillRect r="-202285"/>
            </a:stretch>
          </a:blipFill>
        </p:spPr>
        <p:txBody>
          <a:bodyPr/>
          <a:lstStyle/>
          <a:p>
            <a:endParaRPr lang="en-US" dirty="0">
              <a:latin typeface="Segoe UI" panose="020B0502040204020203" pitchFamily="34" charset="0"/>
            </a:endParaRPr>
          </a:p>
        </p:txBody>
      </p:sp>
      <p:sp>
        <p:nvSpPr>
          <p:cNvPr id="9" name="Freeform 9"/>
          <p:cNvSpPr/>
          <p:nvPr/>
        </p:nvSpPr>
        <p:spPr>
          <a:xfrm>
            <a:off x="6030701" y="-22473"/>
            <a:ext cx="3043038" cy="1028700"/>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sp>
        <p:nvSpPr>
          <p:cNvPr id="10" name="Freeform 10"/>
          <p:cNvSpPr/>
          <p:nvPr/>
        </p:nvSpPr>
        <p:spPr>
          <a:xfrm rot="-5400000" flipH="1">
            <a:off x="978296" y="-978297"/>
            <a:ext cx="1712405" cy="3668998"/>
          </a:xfrm>
          <a:custGeom>
            <a:avLst/>
            <a:gdLst/>
            <a:ahLst/>
            <a:cxnLst/>
            <a:rect l="l" t="t" r="r" b="b"/>
            <a:pathLst>
              <a:path w="2007680" h="4114800">
                <a:moveTo>
                  <a:pt x="2007680" y="0"/>
                </a:moveTo>
                <a:lnTo>
                  <a:pt x="0" y="0"/>
                </a:lnTo>
                <a:lnTo>
                  <a:pt x="0" y="4114800"/>
                </a:lnTo>
                <a:lnTo>
                  <a:pt x="2007680" y="4114800"/>
                </a:lnTo>
                <a:lnTo>
                  <a:pt x="2007680" y="0"/>
                </a:lnTo>
                <a:close/>
              </a:path>
            </a:pathLst>
          </a:custGeom>
          <a:blipFill>
            <a:blip r:embed="rId7">
              <a:extLst>
                <a:ext uri="{96DAC541-7B7A-43D3-8B79-37D633B846F1}">
                  <asvg:svgBlip xmlns:asvg="http://schemas.microsoft.com/office/drawing/2016/SVG/main" r:embed="rId8"/>
                </a:ext>
              </a:extLst>
            </a:blip>
            <a:stretch>
              <a:fillRect l="-17244" t="-12151" r="1"/>
            </a:stretch>
          </a:blipFill>
        </p:spPr>
        <p:txBody>
          <a:bodyPr/>
          <a:lstStyle/>
          <a:p>
            <a:endParaRPr lang="en-US" dirty="0">
              <a:latin typeface="Segoe UI" panose="020B0502040204020203" pitchFamily="34" charset="0"/>
            </a:endParaRPr>
          </a:p>
        </p:txBody>
      </p:sp>
      <p:sp>
        <p:nvSpPr>
          <p:cNvPr id="14" name="Rectangle: Rounded Corners 13" descr="Gavel with solid fill">
            <a:extLst>
              <a:ext uri="{FF2B5EF4-FFF2-40B4-BE49-F238E27FC236}">
                <a16:creationId xmlns:a16="http://schemas.microsoft.com/office/drawing/2014/main" id="{9DFC0550-B565-DDC0-6A9B-8B9F5BB8583F}"/>
              </a:ext>
            </a:extLst>
          </p:cNvPr>
          <p:cNvSpPr/>
          <p:nvPr/>
        </p:nvSpPr>
        <p:spPr>
          <a:xfrm>
            <a:off x="1600416" y="4611215"/>
            <a:ext cx="5257800" cy="4436228"/>
          </a:xfrm>
          <a:prstGeom prst="roundRect">
            <a:avLst>
              <a:gd name="adj" fmla="val 10000"/>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10000" b="-10000"/>
            </a:stretch>
          </a:blipFill>
          <a:ln w="25400" cap="flat" cmpd="sng" algn="ctr">
            <a:no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txBody>
          <a:bodyPr/>
          <a:lstStyle/>
          <a:p>
            <a:endParaRPr lang="en-US"/>
          </a:p>
        </p:txBody>
      </p:sp>
      <p:sp>
        <p:nvSpPr>
          <p:cNvPr id="23" name="TextBox 22">
            <a:extLst>
              <a:ext uri="{FF2B5EF4-FFF2-40B4-BE49-F238E27FC236}">
                <a16:creationId xmlns:a16="http://schemas.microsoft.com/office/drawing/2014/main" id="{F715F250-282A-3643-A714-723E9995B9C0}"/>
              </a:ext>
            </a:extLst>
          </p:cNvPr>
          <p:cNvSpPr txBox="1"/>
          <p:nvPr/>
        </p:nvSpPr>
        <p:spPr>
          <a:xfrm>
            <a:off x="1295398" y="2582239"/>
            <a:ext cx="5867837" cy="1569660"/>
          </a:xfrm>
          <a:prstGeom prst="rect">
            <a:avLst/>
          </a:prstGeom>
          <a:solidFill>
            <a:schemeClr val="accent2"/>
          </a:solidFill>
        </p:spPr>
        <p:txBody>
          <a:bodyPr wrap="square" rtlCol="0">
            <a:spAutoFit/>
          </a:bodyPr>
          <a:lstStyle/>
          <a:p>
            <a:pPr algn="ctr"/>
            <a:r>
              <a:rPr lang="en-US" sz="9600" b="1" spc="300" dirty="0">
                <a:solidFill>
                  <a:schemeClr val="accent1">
                    <a:lumMod val="75000"/>
                  </a:schemeClr>
                </a:solidFill>
                <a:latin typeface="Aptos Black" panose="020B0004020202020204" pitchFamily="34" charset="0"/>
              </a:rPr>
              <a:t>CHAIR</a:t>
            </a:r>
          </a:p>
        </p:txBody>
      </p:sp>
      <p:sp>
        <p:nvSpPr>
          <p:cNvPr id="27" name="TextBox 26">
            <a:extLst>
              <a:ext uri="{FF2B5EF4-FFF2-40B4-BE49-F238E27FC236}">
                <a16:creationId xmlns:a16="http://schemas.microsoft.com/office/drawing/2014/main" id="{A892CE4B-A752-5003-4F91-D7B185E7905F}"/>
              </a:ext>
            </a:extLst>
          </p:cNvPr>
          <p:cNvSpPr txBox="1"/>
          <p:nvPr/>
        </p:nvSpPr>
        <p:spPr>
          <a:xfrm>
            <a:off x="9997877" y="176307"/>
            <a:ext cx="7391400" cy="685799"/>
          </a:xfrm>
          <a:prstGeom prst="rect">
            <a:avLst/>
          </a:prstGeom>
          <a:gradFill flip="none" rotWithShape="1">
            <a:gsLst>
              <a:gs pos="0">
                <a:srgbClr val="F5CE3E">
                  <a:tint val="66000"/>
                  <a:satMod val="160000"/>
                </a:srgbClr>
              </a:gs>
              <a:gs pos="50000">
                <a:srgbClr val="F5CE3E">
                  <a:tint val="44500"/>
                  <a:satMod val="160000"/>
                </a:srgbClr>
              </a:gs>
              <a:gs pos="100000">
                <a:srgbClr val="F5CE3E">
                  <a:tint val="23500"/>
                  <a:satMod val="160000"/>
                </a:srgbClr>
              </a:gs>
            </a:gsLst>
            <a:lin ang="16200000" scaled="1"/>
            <a:tileRect/>
          </a:gradFill>
        </p:spPr>
        <p:txBody>
          <a:bodyPr wrap="square" lIns="0" tIns="0" rIns="0" bIns="0" rtlCol="0" anchor="ctr">
            <a:noAutofit/>
          </a:bodyPr>
          <a:lstStyle/>
          <a:p>
            <a:pPr marL="0" lvl="0" indent="0" algn="ctr">
              <a:lnSpc>
                <a:spcPts val="6399"/>
              </a:lnSpc>
            </a:pPr>
            <a:r>
              <a:rPr lang="en-US" sz="3600" b="1" spc="-63" dirty="0">
                <a:solidFill>
                  <a:srgbClr val="1D1D1B"/>
                </a:solidFill>
                <a:latin typeface="Poppins Bold"/>
                <a:ea typeface="Poppins Bold"/>
                <a:cs typeface="Poppins Bold"/>
                <a:sym typeface="Poppins Bold"/>
              </a:rPr>
              <a:t>Chair Responsibilities</a:t>
            </a:r>
          </a:p>
        </p:txBody>
      </p:sp>
      <p:sp>
        <p:nvSpPr>
          <p:cNvPr id="28" name="TextBox 27">
            <a:extLst>
              <a:ext uri="{FF2B5EF4-FFF2-40B4-BE49-F238E27FC236}">
                <a16:creationId xmlns:a16="http://schemas.microsoft.com/office/drawing/2014/main" id="{0066AB41-6E48-3DAD-2F77-8DE8D60A7471}"/>
              </a:ext>
            </a:extLst>
          </p:cNvPr>
          <p:cNvSpPr txBox="1"/>
          <p:nvPr/>
        </p:nvSpPr>
        <p:spPr>
          <a:xfrm>
            <a:off x="9982637" y="1046786"/>
            <a:ext cx="7213607" cy="8032968"/>
          </a:xfrm>
          <a:prstGeom prst="rect">
            <a:avLst/>
          </a:prstGeom>
          <a:noFill/>
        </p:spPr>
        <p:txBody>
          <a:bodyPr wrap="square" rtlCol="0">
            <a:spAutoFit/>
          </a:bodyPr>
          <a:lstStyle/>
          <a:p>
            <a:r>
              <a:rPr lang="en-US" sz="2800" b="1" dirty="0">
                <a:solidFill>
                  <a:schemeClr val="accent4"/>
                </a:solidFill>
              </a:rPr>
              <a:t>The GO Team Chair is the leader of the GO Team and presides at all meetings of the GO Team.</a:t>
            </a:r>
          </a:p>
          <a:p>
            <a:endParaRPr lang="en-US" sz="2400" b="1" u="sng" dirty="0"/>
          </a:p>
          <a:p>
            <a:r>
              <a:rPr lang="en-US" sz="2400" b="1" u="sng" dirty="0"/>
              <a:t>Key Responsibilities</a:t>
            </a:r>
            <a:endParaRPr lang="en-US" sz="2400" dirty="0"/>
          </a:p>
          <a:p>
            <a:pPr marL="285750" lvl="0" indent="-285750">
              <a:buFont typeface="Arial" panose="020B0604020202020204" pitchFamily="34" charset="0"/>
              <a:buChar char="•"/>
            </a:pPr>
            <a:r>
              <a:rPr lang="en-US" sz="2400" dirty="0"/>
              <a:t>Leading GO Team Meetings</a:t>
            </a:r>
          </a:p>
          <a:p>
            <a:pPr marL="285750" lvl="0" indent="-285750">
              <a:buFont typeface="Arial" panose="020B0604020202020204" pitchFamily="34" charset="0"/>
              <a:buChar char="•"/>
            </a:pPr>
            <a:r>
              <a:rPr lang="en-US" sz="2400" dirty="0"/>
              <a:t>Working with the Principal and GO Team to develop meeting Agendas</a:t>
            </a:r>
          </a:p>
          <a:p>
            <a:pPr marL="285750" lvl="0" indent="-285750">
              <a:buFont typeface="Arial" panose="020B0604020202020204" pitchFamily="34" charset="0"/>
              <a:buChar char="•"/>
            </a:pPr>
            <a:r>
              <a:rPr lang="en-US" sz="2400" dirty="0"/>
              <a:t>Ensuring every GO Team member has an opportunity to be heard</a:t>
            </a:r>
          </a:p>
          <a:p>
            <a:pPr marL="285750" lvl="0" indent="-285750">
              <a:buFont typeface="Arial" panose="020B0604020202020204" pitchFamily="34" charset="0"/>
              <a:buChar char="•"/>
            </a:pPr>
            <a:r>
              <a:rPr lang="en-US" sz="2400" dirty="0"/>
              <a:t>Monitoring team compliance</a:t>
            </a:r>
          </a:p>
          <a:p>
            <a:pPr marL="285750" lvl="0" indent="-285750">
              <a:buFont typeface="Arial" panose="020B0604020202020204" pitchFamily="34" charset="0"/>
              <a:buChar char="•"/>
            </a:pPr>
            <a:endParaRPr lang="en-US" sz="2400" dirty="0"/>
          </a:p>
          <a:p>
            <a:r>
              <a:rPr lang="en-US" sz="2400" b="1" u="sng" dirty="0"/>
              <a:t>Qualifications</a:t>
            </a:r>
            <a:endParaRPr lang="en-US" sz="2400" dirty="0"/>
          </a:p>
          <a:p>
            <a:pPr marL="342900" lvl="0" indent="-342900">
              <a:buFont typeface="Arial" panose="020B0604020202020204" pitchFamily="34" charset="0"/>
              <a:buChar char="•"/>
            </a:pPr>
            <a:r>
              <a:rPr lang="en-US" sz="2400" dirty="0"/>
              <a:t>A commitment to the school and its values and an understanding of the school’s objectives, organization, and services</a:t>
            </a:r>
          </a:p>
          <a:p>
            <a:pPr marL="342900" lvl="0" indent="-342900">
              <a:buFont typeface="Arial" panose="020B0604020202020204" pitchFamily="34" charset="0"/>
              <a:buChar char="•"/>
            </a:pPr>
            <a:r>
              <a:rPr lang="en-US" sz="2400" dirty="0"/>
              <a:t>Knowledge of, and ability to work with, the broader school community</a:t>
            </a:r>
          </a:p>
          <a:p>
            <a:pPr marL="342900" lvl="0" indent="-342900">
              <a:buFont typeface="Arial" panose="020B0604020202020204" pitchFamily="34" charset="0"/>
              <a:buChar char="•"/>
            </a:pPr>
            <a:r>
              <a:rPr lang="en-US" sz="2400" dirty="0"/>
              <a:t>Ability to understand concepts and articulate ideas</a:t>
            </a:r>
          </a:p>
          <a:p>
            <a:pPr marL="342900" lvl="0" indent="-342900">
              <a:buFont typeface="Arial" panose="020B0604020202020204" pitchFamily="34" charset="0"/>
              <a:buChar char="•"/>
            </a:pPr>
            <a:r>
              <a:rPr lang="en-US" sz="2400" dirty="0"/>
              <a:t>Willingness to learn facilitation skills and provide balanced leadership</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3CFE9-53A0-489A-323F-DF8DF601DB4E}"/>
            </a:ext>
          </a:extLst>
        </p:cNvPr>
        <p:cNvGrpSpPr/>
        <p:nvPr/>
      </p:nvGrpSpPr>
      <p:grpSpPr>
        <a:xfrm>
          <a:off x="0" y="0"/>
          <a:ext cx="0" cy="0"/>
          <a:chOff x="0" y="0"/>
          <a:chExt cx="0" cy="0"/>
        </a:xfrm>
      </p:grpSpPr>
      <p:grpSp>
        <p:nvGrpSpPr>
          <p:cNvPr id="6" name="Group 6">
            <a:extLst>
              <a:ext uri="{FF2B5EF4-FFF2-40B4-BE49-F238E27FC236}">
                <a16:creationId xmlns:a16="http://schemas.microsoft.com/office/drawing/2014/main" id="{34034A57-096F-E49A-A490-8C9F10240F23}"/>
              </a:ext>
            </a:extLst>
          </p:cNvPr>
          <p:cNvGrpSpPr/>
          <p:nvPr/>
        </p:nvGrpSpPr>
        <p:grpSpPr>
          <a:xfrm>
            <a:off x="0" y="190500"/>
            <a:ext cx="9073739" cy="10096500"/>
            <a:chOff x="0" y="0"/>
            <a:chExt cx="2389791" cy="2709333"/>
          </a:xfrm>
          <a:solidFill>
            <a:schemeClr val="accent5"/>
          </a:solidFill>
        </p:grpSpPr>
        <p:sp>
          <p:nvSpPr>
            <p:cNvPr id="7" name="Freeform 7">
              <a:extLst>
                <a:ext uri="{FF2B5EF4-FFF2-40B4-BE49-F238E27FC236}">
                  <a16:creationId xmlns:a16="http://schemas.microsoft.com/office/drawing/2014/main" id="{9C735992-61F8-F7A2-4148-B948065DFCEC}"/>
                </a:ext>
              </a:extLst>
            </p:cNvPr>
            <p:cNvSpPr/>
            <p:nvPr/>
          </p:nvSpPr>
          <p:spPr>
            <a:xfrm>
              <a:off x="0" y="0"/>
              <a:ext cx="2389791" cy="2709333"/>
            </a:xfrm>
            <a:custGeom>
              <a:avLst/>
              <a:gdLst/>
              <a:ahLst/>
              <a:cxnLst/>
              <a:rect l="l" t="t" r="r" b="b"/>
              <a:pathLst>
                <a:path w="2389791" h="2709333">
                  <a:moveTo>
                    <a:pt x="0" y="0"/>
                  </a:moveTo>
                  <a:lnTo>
                    <a:pt x="2389791" y="0"/>
                  </a:lnTo>
                  <a:lnTo>
                    <a:pt x="2389791" y="2709333"/>
                  </a:lnTo>
                  <a:lnTo>
                    <a:pt x="0" y="2709333"/>
                  </a:lnTo>
                  <a:close/>
                </a:path>
              </a:pathLst>
            </a:custGeom>
            <a:grpFill/>
          </p:spPr>
          <p:txBody>
            <a:bodyPr/>
            <a:lstStyle/>
            <a:p>
              <a:endParaRPr lang="en-US" dirty="0">
                <a:latin typeface="Segoe UI" panose="020B0502040204020203" pitchFamily="34" charset="0"/>
              </a:endParaRPr>
            </a:p>
          </p:txBody>
        </p:sp>
        <p:sp>
          <p:nvSpPr>
            <p:cNvPr id="8" name="TextBox 8">
              <a:extLst>
                <a:ext uri="{FF2B5EF4-FFF2-40B4-BE49-F238E27FC236}">
                  <a16:creationId xmlns:a16="http://schemas.microsoft.com/office/drawing/2014/main" id="{3A692CF8-9886-51D2-0072-C78F9F00D040}"/>
                </a:ext>
              </a:extLst>
            </p:cNvPr>
            <p:cNvSpPr txBox="1"/>
            <p:nvPr/>
          </p:nvSpPr>
          <p:spPr>
            <a:xfrm>
              <a:off x="0" y="-57150"/>
              <a:ext cx="2389791" cy="2766483"/>
            </a:xfrm>
            <a:prstGeom prst="rect">
              <a:avLst/>
            </a:prstGeom>
            <a:grpFill/>
          </p:spPr>
          <p:txBody>
            <a:bodyPr lIns="50800" tIns="50800" rIns="50800" bIns="50800" rtlCol="0" anchor="ctr"/>
            <a:lstStyle/>
            <a:p>
              <a:pPr algn="ctr">
                <a:lnSpc>
                  <a:spcPts val="2520"/>
                </a:lnSpc>
              </a:pPr>
              <a:endParaRPr dirty="0">
                <a:latin typeface="Segoe UI" panose="020B0502040204020203" pitchFamily="34" charset="0"/>
              </a:endParaRPr>
            </a:p>
          </p:txBody>
        </p:sp>
      </p:grpSp>
      <p:grpSp>
        <p:nvGrpSpPr>
          <p:cNvPr id="2" name="Group 2">
            <a:extLst>
              <a:ext uri="{FF2B5EF4-FFF2-40B4-BE49-F238E27FC236}">
                <a16:creationId xmlns:a16="http://schemas.microsoft.com/office/drawing/2014/main" id="{08F130FD-D51C-6CB9-F99F-BCF6AAFF2489}"/>
              </a:ext>
            </a:extLst>
          </p:cNvPr>
          <p:cNvGrpSpPr/>
          <p:nvPr/>
        </p:nvGrpSpPr>
        <p:grpSpPr>
          <a:xfrm>
            <a:off x="12420163" y="9264434"/>
            <a:ext cx="5867837" cy="1022566"/>
            <a:chOff x="0" y="0"/>
            <a:chExt cx="1684909" cy="269318"/>
          </a:xfrm>
        </p:grpSpPr>
        <p:sp>
          <p:nvSpPr>
            <p:cNvPr id="3" name="Freeform 3">
              <a:extLst>
                <a:ext uri="{FF2B5EF4-FFF2-40B4-BE49-F238E27FC236}">
                  <a16:creationId xmlns:a16="http://schemas.microsoft.com/office/drawing/2014/main" id="{31242F90-9FED-B8EA-B0C9-AE831E7FD4F9}"/>
                </a:ext>
              </a:extLst>
            </p:cNvPr>
            <p:cNvSpPr/>
            <p:nvPr/>
          </p:nvSpPr>
          <p:spPr>
            <a:xfrm>
              <a:off x="0" y="0"/>
              <a:ext cx="1684909" cy="269318"/>
            </a:xfrm>
            <a:custGeom>
              <a:avLst/>
              <a:gdLst/>
              <a:ahLst/>
              <a:cxnLst/>
              <a:rect l="l" t="t" r="r" b="b"/>
              <a:pathLst>
                <a:path w="1684909" h="269318">
                  <a:moveTo>
                    <a:pt x="0" y="0"/>
                  </a:moveTo>
                  <a:lnTo>
                    <a:pt x="1684909" y="0"/>
                  </a:lnTo>
                  <a:lnTo>
                    <a:pt x="1684909" y="269318"/>
                  </a:lnTo>
                  <a:lnTo>
                    <a:pt x="0" y="269318"/>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09FF1C72-5195-7504-0601-C14372A2CC2D}"/>
                </a:ext>
              </a:extLst>
            </p:cNvPr>
            <p:cNvSpPr txBox="1"/>
            <p:nvPr/>
          </p:nvSpPr>
          <p:spPr>
            <a:xfrm>
              <a:off x="0" y="-57150"/>
              <a:ext cx="1684909" cy="326468"/>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6950B1CD-AEB8-9763-C48C-7F5D4909A90C}"/>
              </a:ext>
            </a:extLst>
          </p:cNvPr>
          <p:cNvSpPr/>
          <p:nvPr/>
        </p:nvSpPr>
        <p:spPr>
          <a:xfrm>
            <a:off x="17252555" y="5547828"/>
            <a:ext cx="1035445" cy="2865247"/>
          </a:xfrm>
          <a:custGeom>
            <a:avLst/>
            <a:gdLst/>
            <a:ahLst/>
            <a:cxnLst/>
            <a:rect l="l" t="t" r="r" b="b"/>
            <a:pathLst>
              <a:path w="3129993" h="2865247">
                <a:moveTo>
                  <a:pt x="0" y="0"/>
                </a:moveTo>
                <a:lnTo>
                  <a:pt x="3129993" y="0"/>
                </a:lnTo>
                <a:lnTo>
                  <a:pt x="3129993" y="2865248"/>
                </a:lnTo>
                <a:lnTo>
                  <a:pt x="0" y="2865248"/>
                </a:lnTo>
                <a:lnTo>
                  <a:pt x="0" y="0"/>
                </a:lnTo>
                <a:close/>
              </a:path>
            </a:pathLst>
          </a:custGeom>
          <a:blipFill>
            <a:blip r:embed="rId3">
              <a:extLst>
                <a:ext uri="{96DAC541-7B7A-43D3-8B79-37D633B846F1}">
                  <asvg:svgBlip xmlns:asvg="http://schemas.microsoft.com/office/drawing/2016/SVG/main" r:embed="rId4"/>
                </a:ext>
              </a:extLst>
            </a:blip>
            <a:stretch>
              <a:fillRect r="-202285"/>
            </a:stretch>
          </a:blipFill>
        </p:spPr>
        <p:txBody>
          <a:bodyPr/>
          <a:lstStyle/>
          <a:p>
            <a:endParaRPr lang="en-US" dirty="0">
              <a:latin typeface="Segoe UI" panose="020B0502040204020203" pitchFamily="34" charset="0"/>
            </a:endParaRPr>
          </a:p>
        </p:txBody>
      </p:sp>
      <p:sp>
        <p:nvSpPr>
          <p:cNvPr id="9" name="Freeform 9">
            <a:extLst>
              <a:ext uri="{FF2B5EF4-FFF2-40B4-BE49-F238E27FC236}">
                <a16:creationId xmlns:a16="http://schemas.microsoft.com/office/drawing/2014/main" id="{779B5D5A-E02C-BD79-4FFB-CFAB260A28E0}"/>
              </a:ext>
            </a:extLst>
          </p:cNvPr>
          <p:cNvSpPr/>
          <p:nvPr/>
        </p:nvSpPr>
        <p:spPr>
          <a:xfrm>
            <a:off x="6030701" y="-22473"/>
            <a:ext cx="3043038" cy="1028700"/>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sp>
        <p:nvSpPr>
          <p:cNvPr id="10" name="Freeform 10">
            <a:extLst>
              <a:ext uri="{FF2B5EF4-FFF2-40B4-BE49-F238E27FC236}">
                <a16:creationId xmlns:a16="http://schemas.microsoft.com/office/drawing/2014/main" id="{B2DD61DF-2894-493A-BA2F-D79C37A54700}"/>
              </a:ext>
            </a:extLst>
          </p:cNvPr>
          <p:cNvSpPr/>
          <p:nvPr/>
        </p:nvSpPr>
        <p:spPr>
          <a:xfrm rot="-5400000" flipH="1">
            <a:off x="978296" y="-978297"/>
            <a:ext cx="1712405" cy="3668998"/>
          </a:xfrm>
          <a:custGeom>
            <a:avLst/>
            <a:gdLst/>
            <a:ahLst/>
            <a:cxnLst/>
            <a:rect l="l" t="t" r="r" b="b"/>
            <a:pathLst>
              <a:path w="2007680" h="4114800">
                <a:moveTo>
                  <a:pt x="2007680" y="0"/>
                </a:moveTo>
                <a:lnTo>
                  <a:pt x="0" y="0"/>
                </a:lnTo>
                <a:lnTo>
                  <a:pt x="0" y="4114800"/>
                </a:lnTo>
                <a:lnTo>
                  <a:pt x="2007680" y="4114800"/>
                </a:lnTo>
                <a:lnTo>
                  <a:pt x="2007680" y="0"/>
                </a:lnTo>
                <a:close/>
              </a:path>
            </a:pathLst>
          </a:custGeom>
          <a:blipFill>
            <a:blip r:embed="rId7">
              <a:extLst>
                <a:ext uri="{96DAC541-7B7A-43D3-8B79-37D633B846F1}">
                  <asvg:svgBlip xmlns:asvg="http://schemas.microsoft.com/office/drawing/2016/SVG/main" r:embed="rId8"/>
                </a:ext>
              </a:extLst>
            </a:blip>
            <a:stretch>
              <a:fillRect l="-17244" t="-12151" r="1"/>
            </a:stretch>
          </a:blipFill>
        </p:spPr>
        <p:txBody>
          <a:bodyPr/>
          <a:lstStyle/>
          <a:p>
            <a:endParaRPr lang="en-US" dirty="0">
              <a:latin typeface="Segoe UI" panose="020B0502040204020203" pitchFamily="34" charset="0"/>
            </a:endParaRPr>
          </a:p>
        </p:txBody>
      </p:sp>
      <p:sp>
        <p:nvSpPr>
          <p:cNvPr id="23" name="TextBox 22">
            <a:extLst>
              <a:ext uri="{FF2B5EF4-FFF2-40B4-BE49-F238E27FC236}">
                <a16:creationId xmlns:a16="http://schemas.microsoft.com/office/drawing/2014/main" id="{E1345714-2728-E787-3784-3C616F32ECC5}"/>
              </a:ext>
            </a:extLst>
          </p:cNvPr>
          <p:cNvSpPr txBox="1"/>
          <p:nvPr/>
        </p:nvSpPr>
        <p:spPr>
          <a:xfrm>
            <a:off x="422069" y="3290859"/>
            <a:ext cx="8229600" cy="1569660"/>
          </a:xfrm>
          <a:prstGeom prst="rect">
            <a:avLst/>
          </a:prstGeom>
          <a:solidFill>
            <a:schemeClr val="accent2"/>
          </a:solidFill>
        </p:spPr>
        <p:txBody>
          <a:bodyPr wrap="square" rtlCol="0">
            <a:spAutoFit/>
          </a:bodyPr>
          <a:lstStyle/>
          <a:p>
            <a:pPr algn="ctr"/>
            <a:r>
              <a:rPr lang="en-US" sz="9600" b="1" spc="300" dirty="0">
                <a:solidFill>
                  <a:schemeClr val="accent1"/>
                </a:solidFill>
                <a:latin typeface="Aptos Black" panose="020B0004020202020204" pitchFamily="34" charset="0"/>
              </a:rPr>
              <a:t>VICE-CHAIR</a:t>
            </a:r>
          </a:p>
        </p:txBody>
      </p:sp>
      <p:sp>
        <p:nvSpPr>
          <p:cNvPr id="25" name="TextBox 24">
            <a:extLst>
              <a:ext uri="{FF2B5EF4-FFF2-40B4-BE49-F238E27FC236}">
                <a16:creationId xmlns:a16="http://schemas.microsoft.com/office/drawing/2014/main" id="{9CE4D22B-A8F6-B48E-8064-3544EC052537}"/>
              </a:ext>
            </a:extLst>
          </p:cNvPr>
          <p:cNvSpPr txBox="1"/>
          <p:nvPr/>
        </p:nvSpPr>
        <p:spPr>
          <a:xfrm>
            <a:off x="10028357" y="1006822"/>
            <a:ext cx="7213607" cy="8094524"/>
          </a:xfrm>
          <a:prstGeom prst="rect">
            <a:avLst/>
          </a:prstGeom>
          <a:noFill/>
        </p:spPr>
        <p:txBody>
          <a:bodyPr wrap="square" rtlCol="0">
            <a:spAutoFit/>
          </a:bodyPr>
          <a:lstStyle/>
          <a:p>
            <a:r>
              <a:rPr lang="en-US" sz="2800" b="1" dirty="0">
                <a:solidFill>
                  <a:schemeClr val="accent4"/>
                </a:solidFill>
              </a:rPr>
              <a:t>The GO Team Vice-Chair assists the GO Team Chair in providing leadership to the GO Team and presides at all meetings of the GO Team in the absence of the Chair.</a:t>
            </a:r>
          </a:p>
          <a:p>
            <a:endParaRPr lang="en-US" sz="2400" b="1" u="sng" dirty="0"/>
          </a:p>
          <a:p>
            <a:r>
              <a:rPr lang="en-US" sz="2400" b="1" u="sng" dirty="0"/>
              <a:t>Key Responsibilities</a:t>
            </a:r>
            <a:endParaRPr lang="en-US" sz="2400" dirty="0"/>
          </a:p>
          <a:p>
            <a:pPr marL="285750" lvl="0" indent="-285750">
              <a:buFont typeface="Arial" panose="020B0604020202020204" pitchFamily="34" charset="0"/>
              <a:buChar char="•"/>
            </a:pPr>
            <a:r>
              <a:rPr lang="en-US" sz="2400" dirty="0"/>
              <a:t>Ensuring the GO Team follows parliamentary procedure</a:t>
            </a:r>
          </a:p>
          <a:p>
            <a:pPr marL="285750" lvl="0" indent="-285750">
              <a:buFont typeface="Arial" panose="020B0604020202020204" pitchFamily="34" charset="0"/>
              <a:buChar char="•"/>
            </a:pPr>
            <a:r>
              <a:rPr lang="en-US" sz="2400" dirty="0"/>
              <a:t>Working with the Principal and Chair to develop meeting Agendas</a:t>
            </a:r>
          </a:p>
          <a:p>
            <a:pPr marL="285750" lvl="0" indent="-285750">
              <a:buFont typeface="Arial" panose="020B0604020202020204" pitchFamily="34" charset="0"/>
              <a:buChar char="•"/>
            </a:pPr>
            <a:r>
              <a:rPr lang="en-US" sz="2400" dirty="0"/>
              <a:t>Acting as Chair, if the Chair is not present.</a:t>
            </a:r>
          </a:p>
          <a:p>
            <a:pPr marL="285750" lvl="0" indent="-285750">
              <a:buFont typeface="Arial" panose="020B0604020202020204" pitchFamily="34" charset="0"/>
              <a:buChar char="•"/>
            </a:pPr>
            <a:endParaRPr lang="en-US" sz="2400" dirty="0"/>
          </a:p>
          <a:p>
            <a:r>
              <a:rPr lang="en-US" sz="2400" b="1" u="sng" dirty="0"/>
              <a:t>Qualifications</a:t>
            </a:r>
            <a:endParaRPr lang="en-US" sz="2400" dirty="0"/>
          </a:p>
          <a:p>
            <a:pPr marL="285750" lvl="0" indent="-285750">
              <a:buFont typeface="Arial" panose="020B0604020202020204" pitchFamily="34" charset="0"/>
              <a:buChar char="•"/>
            </a:pPr>
            <a:r>
              <a:rPr lang="en-US" sz="2400" dirty="0"/>
              <a:t>A commitment to the school and its values and an understanding of the school’s objectives, organization, and services</a:t>
            </a:r>
          </a:p>
          <a:p>
            <a:pPr marL="285750" lvl="0" indent="-285750">
              <a:buFont typeface="Arial" panose="020B0604020202020204" pitchFamily="34" charset="0"/>
              <a:buChar char="•"/>
            </a:pPr>
            <a:r>
              <a:rPr lang="en-US" sz="2400" dirty="0"/>
              <a:t>Knowledge of, and ability to work with, the broader school community</a:t>
            </a:r>
          </a:p>
          <a:p>
            <a:pPr marL="285750" indent="-285750">
              <a:buFont typeface="Arial" panose="020B0604020202020204" pitchFamily="34" charset="0"/>
              <a:buChar char="•"/>
            </a:pPr>
            <a:r>
              <a:rPr lang="en-US" sz="2400" dirty="0"/>
              <a:t>Ability to understand concepts and articulate ideas</a:t>
            </a:r>
          </a:p>
          <a:p>
            <a:pPr marL="285750" indent="-285750">
              <a:buFont typeface="Arial" panose="020B0604020202020204" pitchFamily="34" charset="0"/>
              <a:buChar char="•"/>
            </a:pPr>
            <a:r>
              <a:rPr lang="en-US" sz="2400" dirty="0"/>
              <a:t>Willingness to learn facilitation skills and provide balanced leadership</a:t>
            </a:r>
          </a:p>
        </p:txBody>
      </p:sp>
      <p:sp>
        <p:nvSpPr>
          <p:cNvPr id="27" name="TextBox 26">
            <a:extLst>
              <a:ext uri="{FF2B5EF4-FFF2-40B4-BE49-F238E27FC236}">
                <a16:creationId xmlns:a16="http://schemas.microsoft.com/office/drawing/2014/main" id="{D372C97F-8E4E-74C2-B7B3-29ABB0A988EF}"/>
              </a:ext>
            </a:extLst>
          </p:cNvPr>
          <p:cNvSpPr txBox="1"/>
          <p:nvPr/>
        </p:nvSpPr>
        <p:spPr>
          <a:xfrm>
            <a:off x="9997877" y="176307"/>
            <a:ext cx="7391400" cy="685799"/>
          </a:xfrm>
          <a:prstGeom prst="rect">
            <a:avLst/>
          </a:prstGeom>
          <a:gradFill flip="none" rotWithShape="1">
            <a:gsLst>
              <a:gs pos="0">
                <a:srgbClr val="F5CE3E">
                  <a:tint val="66000"/>
                  <a:satMod val="160000"/>
                </a:srgbClr>
              </a:gs>
              <a:gs pos="50000">
                <a:srgbClr val="F5CE3E">
                  <a:tint val="44500"/>
                  <a:satMod val="160000"/>
                </a:srgbClr>
              </a:gs>
              <a:gs pos="100000">
                <a:srgbClr val="F5CE3E">
                  <a:tint val="23500"/>
                  <a:satMod val="160000"/>
                </a:srgbClr>
              </a:gs>
            </a:gsLst>
            <a:lin ang="16200000" scaled="1"/>
            <a:tileRect/>
          </a:gradFill>
        </p:spPr>
        <p:txBody>
          <a:bodyPr wrap="square" lIns="0" tIns="0" rIns="0" bIns="0" rtlCol="0" anchor="ctr">
            <a:noAutofit/>
          </a:bodyPr>
          <a:lstStyle/>
          <a:p>
            <a:pPr marL="0" lvl="0" indent="0" algn="ctr">
              <a:lnSpc>
                <a:spcPts val="6399"/>
              </a:lnSpc>
            </a:pPr>
            <a:r>
              <a:rPr lang="en-US" sz="3600" b="1" spc="-63" dirty="0">
                <a:solidFill>
                  <a:srgbClr val="1D1D1B"/>
                </a:solidFill>
                <a:latin typeface="Poppins Bold"/>
                <a:ea typeface="Poppins Bold"/>
                <a:cs typeface="Poppins Bold"/>
                <a:sym typeface="Poppins Bold"/>
              </a:rPr>
              <a:t>Vice-Chair Responsibilities</a:t>
            </a:r>
          </a:p>
        </p:txBody>
      </p:sp>
      <p:sp>
        <p:nvSpPr>
          <p:cNvPr id="11" name="Rectangle: Rounded Corners 10" descr="Scales of justice with solid fill">
            <a:extLst>
              <a:ext uri="{FF2B5EF4-FFF2-40B4-BE49-F238E27FC236}">
                <a16:creationId xmlns:a16="http://schemas.microsoft.com/office/drawing/2014/main" id="{82F9D143-44D0-FE2E-403A-EC909D392F46}"/>
              </a:ext>
            </a:extLst>
          </p:cNvPr>
          <p:cNvSpPr/>
          <p:nvPr/>
        </p:nvSpPr>
        <p:spPr>
          <a:xfrm>
            <a:off x="1676400" y="5219700"/>
            <a:ext cx="4953000" cy="4120934"/>
          </a:xfrm>
          <a:prstGeom prst="roundRect">
            <a:avLst>
              <a:gd name="adj" fmla="val 10000"/>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10000" b="-10000"/>
            </a:stretch>
          </a:blipFill>
          <a:ln w="25400" cap="flat" cmpd="sng" algn="ctr">
            <a:no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txBody>
          <a:bodyPr/>
          <a:lstStyle/>
          <a:p>
            <a:endParaRPr lang="en-US"/>
          </a:p>
        </p:txBody>
      </p:sp>
    </p:spTree>
    <p:extLst>
      <p:ext uri="{BB962C8B-B14F-4D97-AF65-F5344CB8AC3E}">
        <p14:creationId xmlns:p14="http://schemas.microsoft.com/office/powerpoint/2010/main" val="2210033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8565C-B1ED-4FF9-7FDA-2F77C6AB9C40}"/>
            </a:ext>
          </a:extLst>
        </p:cNvPr>
        <p:cNvGrpSpPr/>
        <p:nvPr/>
      </p:nvGrpSpPr>
      <p:grpSpPr>
        <a:xfrm>
          <a:off x="0" y="0"/>
          <a:ext cx="0" cy="0"/>
          <a:chOff x="0" y="0"/>
          <a:chExt cx="0" cy="0"/>
        </a:xfrm>
      </p:grpSpPr>
      <p:grpSp>
        <p:nvGrpSpPr>
          <p:cNvPr id="6" name="Group 6">
            <a:extLst>
              <a:ext uri="{FF2B5EF4-FFF2-40B4-BE49-F238E27FC236}">
                <a16:creationId xmlns:a16="http://schemas.microsoft.com/office/drawing/2014/main" id="{EC601C34-0692-2F36-5816-1ED187FD5E06}"/>
              </a:ext>
            </a:extLst>
          </p:cNvPr>
          <p:cNvGrpSpPr/>
          <p:nvPr/>
        </p:nvGrpSpPr>
        <p:grpSpPr>
          <a:xfrm>
            <a:off x="0" y="190500"/>
            <a:ext cx="9073739" cy="10096500"/>
            <a:chOff x="0" y="0"/>
            <a:chExt cx="2389791" cy="2709333"/>
          </a:xfrm>
          <a:solidFill>
            <a:schemeClr val="accent5"/>
          </a:solidFill>
        </p:grpSpPr>
        <p:sp>
          <p:nvSpPr>
            <p:cNvPr id="7" name="Freeform 7">
              <a:extLst>
                <a:ext uri="{FF2B5EF4-FFF2-40B4-BE49-F238E27FC236}">
                  <a16:creationId xmlns:a16="http://schemas.microsoft.com/office/drawing/2014/main" id="{422B6F5D-9439-A7C1-29B0-FF24EF1ADB22}"/>
                </a:ext>
              </a:extLst>
            </p:cNvPr>
            <p:cNvSpPr/>
            <p:nvPr/>
          </p:nvSpPr>
          <p:spPr>
            <a:xfrm>
              <a:off x="0" y="0"/>
              <a:ext cx="2389791" cy="2709333"/>
            </a:xfrm>
            <a:custGeom>
              <a:avLst/>
              <a:gdLst/>
              <a:ahLst/>
              <a:cxnLst/>
              <a:rect l="l" t="t" r="r" b="b"/>
              <a:pathLst>
                <a:path w="2389791" h="2709333">
                  <a:moveTo>
                    <a:pt x="0" y="0"/>
                  </a:moveTo>
                  <a:lnTo>
                    <a:pt x="2389791" y="0"/>
                  </a:lnTo>
                  <a:lnTo>
                    <a:pt x="2389791" y="2709333"/>
                  </a:lnTo>
                  <a:lnTo>
                    <a:pt x="0" y="2709333"/>
                  </a:lnTo>
                  <a:close/>
                </a:path>
              </a:pathLst>
            </a:custGeom>
            <a:grpFill/>
          </p:spPr>
          <p:txBody>
            <a:bodyPr/>
            <a:lstStyle/>
            <a:p>
              <a:endParaRPr lang="en-US" dirty="0">
                <a:latin typeface="Segoe UI" panose="020B0502040204020203" pitchFamily="34" charset="0"/>
              </a:endParaRPr>
            </a:p>
          </p:txBody>
        </p:sp>
        <p:sp>
          <p:nvSpPr>
            <p:cNvPr id="8" name="TextBox 8">
              <a:extLst>
                <a:ext uri="{FF2B5EF4-FFF2-40B4-BE49-F238E27FC236}">
                  <a16:creationId xmlns:a16="http://schemas.microsoft.com/office/drawing/2014/main" id="{C5B2CEE6-5712-5F64-FD72-C780D5CBEC49}"/>
                </a:ext>
              </a:extLst>
            </p:cNvPr>
            <p:cNvSpPr txBox="1"/>
            <p:nvPr/>
          </p:nvSpPr>
          <p:spPr>
            <a:xfrm>
              <a:off x="0" y="-57150"/>
              <a:ext cx="2389791" cy="2766483"/>
            </a:xfrm>
            <a:prstGeom prst="rect">
              <a:avLst/>
            </a:prstGeom>
            <a:grpFill/>
          </p:spPr>
          <p:txBody>
            <a:bodyPr lIns="50800" tIns="50800" rIns="50800" bIns="50800" rtlCol="0" anchor="ctr"/>
            <a:lstStyle/>
            <a:p>
              <a:pPr algn="ctr">
                <a:lnSpc>
                  <a:spcPts val="2520"/>
                </a:lnSpc>
              </a:pPr>
              <a:endParaRPr dirty="0">
                <a:latin typeface="Segoe UI" panose="020B0502040204020203" pitchFamily="34" charset="0"/>
              </a:endParaRPr>
            </a:p>
          </p:txBody>
        </p:sp>
      </p:grpSp>
      <p:grpSp>
        <p:nvGrpSpPr>
          <p:cNvPr id="2" name="Group 2">
            <a:extLst>
              <a:ext uri="{FF2B5EF4-FFF2-40B4-BE49-F238E27FC236}">
                <a16:creationId xmlns:a16="http://schemas.microsoft.com/office/drawing/2014/main" id="{089B2CA7-3ED2-1D76-4A34-913CE33041D5}"/>
              </a:ext>
            </a:extLst>
          </p:cNvPr>
          <p:cNvGrpSpPr/>
          <p:nvPr/>
        </p:nvGrpSpPr>
        <p:grpSpPr>
          <a:xfrm>
            <a:off x="12420163" y="9264434"/>
            <a:ext cx="5867837" cy="1022566"/>
            <a:chOff x="0" y="0"/>
            <a:chExt cx="1684909" cy="269318"/>
          </a:xfrm>
        </p:grpSpPr>
        <p:sp>
          <p:nvSpPr>
            <p:cNvPr id="3" name="Freeform 3">
              <a:extLst>
                <a:ext uri="{FF2B5EF4-FFF2-40B4-BE49-F238E27FC236}">
                  <a16:creationId xmlns:a16="http://schemas.microsoft.com/office/drawing/2014/main" id="{F3300E01-C59A-6A2E-E34D-5208D303F122}"/>
                </a:ext>
              </a:extLst>
            </p:cNvPr>
            <p:cNvSpPr/>
            <p:nvPr/>
          </p:nvSpPr>
          <p:spPr>
            <a:xfrm>
              <a:off x="0" y="0"/>
              <a:ext cx="1684909" cy="269318"/>
            </a:xfrm>
            <a:custGeom>
              <a:avLst/>
              <a:gdLst/>
              <a:ahLst/>
              <a:cxnLst/>
              <a:rect l="l" t="t" r="r" b="b"/>
              <a:pathLst>
                <a:path w="1684909" h="269318">
                  <a:moveTo>
                    <a:pt x="0" y="0"/>
                  </a:moveTo>
                  <a:lnTo>
                    <a:pt x="1684909" y="0"/>
                  </a:lnTo>
                  <a:lnTo>
                    <a:pt x="1684909" y="269318"/>
                  </a:lnTo>
                  <a:lnTo>
                    <a:pt x="0" y="269318"/>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8F83CF3F-D147-5F75-32B1-5535201A1E60}"/>
                </a:ext>
              </a:extLst>
            </p:cNvPr>
            <p:cNvSpPr txBox="1"/>
            <p:nvPr/>
          </p:nvSpPr>
          <p:spPr>
            <a:xfrm>
              <a:off x="0" y="-57150"/>
              <a:ext cx="1684909" cy="326468"/>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FB687A92-C0EC-F73C-A657-64E5C9BDB5A5}"/>
              </a:ext>
            </a:extLst>
          </p:cNvPr>
          <p:cNvSpPr/>
          <p:nvPr/>
        </p:nvSpPr>
        <p:spPr>
          <a:xfrm>
            <a:off x="17252555" y="5547828"/>
            <a:ext cx="1035445" cy="2865247"/>
          </a:xfrm>
          <a:custGeom>
            <a:avLst/>
            <a:gdLst/>
            <a:ahLst/>
            <a:cxnLst/>
            <a:rect l="l" t="t" r="r" b="b"/>
            <a:pathLst>
              <a:path w="3129993" h="2865247">
                <a:moveTo>
                  <a:pt x="0" y="0"/>
                </a:moveTo>
                <a:lnTo>
                  <a:pt x="3129993" y="0"/>
                </a:lnTo>
                <a:lnTo>
                  <a:pt x="3129993" y="2865248"/>
                </a:lnTo>
                <a:lnTo>
                  <a:pt x="0" y="2865248"/>
                </a:lnTo>
                <a:lnTo>
                  <a:pt x="0" y="0"/>
                </a:lnTo>
                <a:close/>
              </a:path>
            </a:pathLst>
          </a:custGeom>
          <a:blipFill>
            <a:blip r:embed="rId3">
              <a:extLst>
                <a:ext uri="{96DAC541-7B7A-43D3-8B79-37D633B846F1}">
                  <asvg:svgBlip xmlns:asvg="http://schemas.microsoft.com/office/drawing/2016/SVG/main" r:embed="rId4"/>
                </a:ext>
              </a:extLst>
            </a:blip>
            <a:stretch>
              <a:fillRect r="-202285"/>
            </a:stretch>
          </a:blipFill>
        </p:spPr>
        <p:txBody>
          <a:bodyPr/>
          <a:lstStyle/>
          <a:p>
            <a:endParaRPr lang="en-US" dirty="0">
              <a:latin typeface="Segoe UI" panose="020B0502040204020203" pitchFamily="34" charset="0"/>
            </a:endParaRPr>
          </a:p>
        </p:txBody>
      </p:sp>
      <p:sp>
        <p:nvSpPr>
          <p:cNvPr id="9" name="Freeform 9">
            <a:extLst>
              <a:ext uri="{FF2B5EF4-FFF2-40B4-BE49-F238E27FC236}">
                <a16:creationId xmlns:a16="http://schemas.microsoft.com/office/drawing/2014/main" id="{E61F7CC6-022D-2504-BD88-3309A289E945}"/>
              </a:ext>
            </a:extLst>
          </p:cNvPr>
          <p:cNvSpPr/>
          <p:nvPr/>
        </p:nvSpPr>
        <p:spPr>
          <a:xfrm>
            <a:off x="6030701" y="-22473"/>
            <a:ext cx="3043038" cy="1028700"/>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sp>
        <p:nvSpPr>
          <p:cNvPr id="10" name="Freeform 10">
            <a:extLst>
              <a:ext uri="{FF2B5EF4-FFF2-40B4-BE49-F238E27FC236}">
                <a16:creationId xmlns:a16="http://schemas.microsoft.com/office/drawing/2014/main" id="{156A9DCF-92BB-FA98-B78C-23AE53C65CDB}"/>
              </a:ext>
            </a:extLst>
          </p:cNvPr>
          <p:cNvSpPr/>
          <p:nvPr/>
        </p:nvSpPr>
        <p:spPr>
          <a:xfrm rot="-5400000" flipH="1">
            <a:off x="978296" y="-978297"/>
            <a:ext cx="1712405" cy="3668998"/>
          </a:xfrm>
          <a:custGeom>
            <a:avLst/>
            <a:gdLst/>
            <a:ahLst/>
            <a:cxnLst/>
            <a:rect l="l" t="t" r="r" b="b"/>
            <a:pathLst>
              <a:path w="2007680" h="4114800">
                <a:moveTo>
                  <a:pt x="2007680" y="0"/>
                </a:moveTo>
                <a:lnTo>
                  <a:pt x="0" y="0"/>
                </a:lnTo>
                <a:lnTo>
                  <a:pt x="0" y="4114800"/>
                </a:lnTo>
                <a:lnTo>
                  <a:pt x="2007680" y="4114800"/>
                </a:lnTo>
                <a:lnTo>
                  <a:pt x="2007680" y="0"/>
                </a:lnTo>
                <a:close/>
              </a:path>
            </a:pathLst>
          </a:custGeom>
          <a:blipFill>
            <a:blip r:embed="rId7">
              <a:extLst>
                <a:ext uri="{96DAC541-7B7A-43D3-8B79-37D633B846F1}">
                  <asvg:svgBlip xmlns:asvg="http://schemas.microsoft.com/office/drawing/2016/SVG/main" r:embed="rId8"/>
                </a:ext>
              </a:extLst>
            </a:blip>
            <a:stretch>
              <a:fillRect l="-17244" t="-12151" r="1"/>
            </a:stretch>
          </a:blipFill>
        </p:spPr>
        <p:txBody>
          <a:bodyPr/>
          <a:lstStyle/>
          <a:p>
            <a:endParaRPr lang="en-US" dirty="0">
              <a:latin typeface="Segoe UI" panose="020B0502040204020203" pitchFamily="34" charset="0"/>
            </a:endParaRPr>
          </a:p>
        </p:txBody>
      </p:sp>
      <p:sp>
        <p:nvSpPr>
          <p:cNvPr id="23" name="TextBox 22">
            <a:extLst>
              <a:ext uri="{FF2B5EF4-FFF2-40B4-BE49-F238E27FC236}">
                <a16:creationId xmlns:a16="http://schemas.microsoft.com/office/drawing/2014/main" id="{D2ADF073-1A3E-E6BA-FF06-3C12CF472B7B}"/>
              </a:ext>
            </a:extLst>
          </p:cNvPr>
          <p:cNvSpPr txBox="1"/>
          <p:nvPr/>
        </p:nvSpPr>
        <p:spPr>
          <a:xfrm>
            <a:off x="422069" y="2366233"/>
            <a:ext cx="8229600" cy="1569660"/>
          </a:xfrm>
          <a:prstGeom prst="rect">
            <a:avLst/>
          </a:prstGeom>
          <a:solidFill>
            <a:schemeClr val="accent2"/>
          </a:solidFill>
        </p:spPr>
        <p:txBody>
          <a:bodyPr wrap="square" rtlCol="0">
            <a:spAutoFit/>
          </a:bodyPr>
          <a:lstStyle/>
          <a:p>
            <a:pPr algn="ctr"/>
            <a:r>
              <a:rPr lang="en-US" sz="9600" b="1" spc="300" dirty="0">
                <a:solidFill>
                  <a:schemeClr val="accent1"/>
                </a:solidFill>
                <a:latin typeface="Aptos Black" panose="020B0004020202020204" pitchFamily="34" charset="0"/>
              </a:rPr>
              <a:t>SECRETARY</a:t>
            </a:r>
          </a:p>
        </p:txBody>
      </p:sp>
      <p:sp>
        <p:nvSpPr>
          <p:cNvPr id="25" name="TextBox 24">
            <a:extLst>
              <a:ext uri="{FF2B5EF4-FFF2-40B4-BE49-F238E27FC236}">
                <a16:creationId xmlns:a16="http://schemas.microsoft.com/office/drawing/2014/main" id="{9E918A9F-FFF8-F08F-CBE0-5E2BF7DA072B}"/>
              </a:ext>
            </a:extLst>
          </p:cNvPr>
          <p:cNvSpPr txBox="1"/>
          <p:nvPr/>
        </p:nvSpPr>
        <p:spPr>
          <a:xfrm>
            <a:off x="9306711" y="869546"/>
            <a:ext cx="7746156" cy="8463855"/>
          </a:xfrm>
          <a:prstGeom prst="rect">
            <a:avLst/>
          </a:prstGeom>
          <a:noFill/>
        </p:spPr>
        <p:txBody>
          <a:bodyPr wrap="square" rtlCol="0">
            <a:spAutoFit/>
          </a:bodyPr>
          <a:lstStyle/>
          <a:p>
            <a:r>
              <a:rPr lang="en-US" sz="2800" b="1" dirty="0">
                <a:solidFill>
                  <a:schemeClr val="accent4"/>
                </a:solidFill>
              </a:rPr>
              <a:t>The GO Team Secretary is responsible for communication regarding GO Team meetings and documenting the work and decisions of the GO Team. </a:t>
            </a:r>
          </a:p>
          <a:p>
            <a:endParaRPr lang="en-US" sz="2400" b="1" u="sng" dirty="0"/>
          </a:p>
          <a:p>
            <a:r>
              <a:rPr lang="en-US" sz="2400" b="1" u="sng" dirty="0"/>
              <a:t>Key Responsibilities</a:t>
            </a:r>
            <a:endParaRPr lang="en-US" sz="2400" dirty="0"/>
          </a:p>
          <a:p>
            <a:pPr marL="285750" lvl="0" indent="-285750">
              <a:buFont typeface="Arial" panose="020B0604020202020204" pitchFamily="34" charset="0"/>
              <a:buChar char="•"/>
            </a:pPr>
            <a:r>
              <a:rPr lang="en-US" sz="2400" dirty="0"/>
              <a:t>Posting GO Team documents (agendas, summaries, and minutes) to the website</a:t>
            </a:r>
          </a:p>
          <a:p>
            <a:pPr marL="285750" lvl="0" indent="-285750">
              <a:buFont typeface="Arial" panose="020B0604020202020204" pitchFamily="34" charset="0"/>
              <a:buChar char="•"/>
            </a:pPr>
            <a:r>
              <a:rPr lang="en-US" sz="2400" dirty="0"/>
              <a:t>Taking minutes at GO Team meetings</a:t>
            </a:r>
          </a:p>
          <a:p>
            <a:pPr marL="285750" lvl="0" indent="-285750">
              <a:buFont typeface="Arial" panose="020B0604020202020204" pitchFamily="34" charset="0"/>
              <a:buChar char="•"/>
            </a:pPr>
            <a:r>
              <a:rPr lang="en-US" sz="2400" dirty="0"/>
              <a:t>Ensuring the GO Team is in compliance with Georgia Open Meeting Laws</a:t>
            </a:r>
          </a:p>
          <a:p>
            <a:pPr marL="285750" lvl="0" indent="-285750">
              <a:buFont typeface="Arial" panose="020B0604020202020204" pitchFamily="34" charset="0"/>
              <a:buChar char="•"/>
            </a:pPr>
            <a:endParaRPr lang="en-US" sz="2400" dirty="0"/>
          </a:p>
          <a:p>
            <a:r>
              <a:rPr lang="en-US" sz="2400" b="1" u="sng" dirty="0"/>
              <a:t>Qualifications</a:t>
            </a:r>
            <a:endParaRPr lang="en-US" sz="2400" dirty="0"/>
          </a:p>
          <a:p>
            <a:pPr marL="285750" lvl="0" indent="-285750">
              <a:buFont typeface="Arial" panose="020B0604020202020204" pitchFamily="34" charset="0"/>
              <a:buChar char="•"/>
            </a:pPr>
            <a:r>
              <a:rPr lang="en-US" sz="2400" dirty="0"/>
              <a:t>A commitment to the school and its values and an understanding of the school’s objectives, organization, and services.</a:t>
            </a:r>
          </a:p>
          <a:p>
            <a:pPr marL="285750" lvl="0" indent="-285750">
              <a:buFont typeface="Arial" panose="020B0604020202020204" pitchFamily="34" charset="0"/>
              <a:buChar char="•"/>
            </a:pPr>
            <a:r>
              <a:rPr lang="en-US" sz="2400" dirty="0"/>
              <a:t>Knowledge of, and ability to work with, the broader school community</a:t>
            </a:r>
          </a:p>
          <a:p>
            <a:pPr marL="285750" lvl="0" indent="-285750">
              <a:buFont typeface="Arial" panose="020B0604020202020204" pitchFamily="34" charset="0"/>
              <a:buChar char="•"/>
            </a:pPr>
            <a:r>
              <a:rPr lang="en-US" sz="2400" dirty="0"/>
              <a:t>Willingness to learn about and ensure GO Team compliance with Robert’s Rules of Order and Georgia’s Open Meetings and Records laws</a:t>
            </a:r>
          </a:p>
          <a:p>
            <a:pPr marL="285750" indent="-285750">
              <a:buFont typeface="Arial" panose="020B0604020202020204" pitchFamily="34" charset="0"/>
              <a:buChar char="•"/>
            </a:pPr>
            <a:r>
              <a:rPr lang="en-US" sz="2400" dirty="0"/>
              <a:t>Organization skills and an ability to adhere to deadlines</a:t>
            </a:r>
          </a:p>
        </p:txBody>
      </p:sp>
      <p:sp>
        <p:nvSpPr>
          <p:cNvPr id="27" name="TextBox 26">
            <a:extLst>
              <a:ext uri="{FF2B5EF4-FFF2-40B4-BE49-F238E27FC236}">
                <a16:creationId xmlns:a16="http://schemas.microsoft.com/office/drawing/2014/main" id="{02D12885-3C01-78B5-12FC-54568AE59EA2}"/>
              </a:ext>
            </a:extLst>
          </p:cNvPr>
          <p:cNvSpPr txBox="1"/>
          <p:nvPr/>
        </p:nvSpPr>
        <p:spPr>
          <a:xfrm>
            <a:off x="10058400" y="109871"/>
            <a:ext cx="7391400" cy="685799"/>
          </a:xfrm>
          <a:prstGeom prst="rect">
            <a:avLst/>
          </a:prstGeom>
          <a:gradFill flip="none" rotWithShape="1">
            <a:gsLst>
              <a:gs pos="0">
                <a:srgbClr val="F5CE3E">
                  <a:tint val="66000"/>
                  <a:satMod val="160000"/>
                </a:srgbClr>
              </a:gs>
              <a:gs pos="50000">
                <a:srgbClr val="F5CE3E">
                  <a:tint val="44500"/>
                  <a:satMod val="160000"/>
                </a:srgbClr>
              </a:gs>
              <a:gs pos="100000">
                <a:srgbClr val="F5CE3E">
                  <a:tint val="23500"/>
                  <a:satMod val="160000"/>
                </a:srgbClr>
              </a:gs>
            </a:gsLst>
            <a:lin ang="16200000" scaled="1"/>
            <a:tileRect/>
          </a:gradFill>
        </p:spPr>
        <p:txBody>
          <a:bodyPr wrap="square" lIns="0" tIns="0" rIns="0" bIns="0" rtlCol="0" anchor="ctr">
            <a:noAutofit/>
          </a:bodyPr>
          <a:lstStyle/>
          <a:p>
            <a:pPr marL="0" lvl="0" indent="0" algn="ctr">
              <a:lnSpc>
                <a:spcPts val="6399"/>
              </a:lnSpc>
            </a:pPr>
            <a:r>
              <a:rPr lang="en-US" sz="3600" b="1" spc="-63" dirty="0">
                <a:solidFill>
                  <a:srgbClr val="1D1D1B"/>
                </a:solidFill>
                <a:latin typeface="Poppins Bold"/>
                <a:ea typeface="Poppins Bold"/>
                <a:cs typeface="Poppins Bold"/>
                <a:sym typeface="Poppins Bold"/>
              </a:rPr>
              <a:t>Secretary Responsibilities</a:t>
            </a:r>
          </a:p>
        </p:txBody>
      </p:sp>
      <p:sp>
        <p:nvSpPr>
          <p:cNvPr id="12" name="Rectangle: Rounded Corners 11" descr="Pen with solid fill">
            <a:extLst>
              <a:ext uri="{FF2B5EF4-FFF2-40B4-BE49-F238E27FC236}">
                <a16:creationId xmlns:a16="http://schemas.microsoft.com/office/drawing/2014/main" id="{A8E6DFA0-A0C2-B7AB-E7DA-AF3E774B410F}"/>
              </a:ext>
            </a:extLst>
          </p:cNvPr>
          <p:cNvSpPr/>
          <p:nvPr/>
        </p:nvSpPr>
        <p:spPr>
          <a:xfrm>
            <a:off x="1763408" y="4476008"/>
            <a:ext cx="5181600" cy="4796046"/>
          </a:xfrm>
          <a:prstGeom prst="roundRect">
            <a:avLst>
              <a:gd name="adj" fmla="val 10000"/>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10000" b="-10000"/>
            </a:stretch>
          </a:blipFill>
          <a:ln w="25400" cap="flat" cmpd="sng" algn="ctr">
            <a:no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txBody>
          <a:bodyPr/>
          <a:lstStyle/>
          <a:p>
            <a:endParaRPr lang="en-US"/>
          </a:p>
        </p:txBody>
      </p:sp>
    </p:spTree>
    <p:extLst>
      <p:ext uri="{BB962C8B-B14F-4D97-AF65-F5344CB8AC3E}">
        <p14:creationId xmlns:p14="http://schemas.microsoft.com/office/powerpoint/2010/main" val="3788281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7D36F-07D7-1DC6-94FF-1D3582751D30}"/>
            </a:ext>
          </a:extLst>
        </p:cNvPr>
        <p:cNvGrpSpPr/>
        <p:nvPr/>
      </p:nvGrpSpPr>
      <p:grpSpPr>
        <a:xfrm>
          <a:off x="0" y="0"/>
          <a:ext cx="0" cy="0"/>
          <a:chOff x="0" y="0"/>
          <a:chExt cx="0" cy="0"/>
        </a:xfrm>
      </p:grpSpPr>
      <p:grpSp>
        <p:nvGrpSpPr>
          <p:cNvPr id="6" name="Group 6">
            <a:extLst>
              <a:ext uri="{FF2B5EF4-FFF2-40B4-BE49-F238E27FC236}">
                <a16:creationId xmlns:a16="http://schemas.microsoft.com/office/drawing/2014/main" id="{6985B2CB-7E62-F36F-68A5-9E6AF928A69E}"/>
              </a:ext>
            </a:extLst>
          </p:cNvPr>
          <p:cNvGrpSpPr/>
          <p:nvPr/>
        </p:nvGrpSpPr>
        <p:grpSpPr>
          <a:xfrm>
            <a:off x="0" y="190500"/>
            <a:ext cx="9073739" cy="10096500"/>
            <a:chOff x="0" y="0"/>
            <a:chExt cx="2389791" cy="2709333"/>
          </a:xfrm>
          <a:solidFill>
            <a:schemeClr val="accent5"/>
          </a:solidFill>
        </p:grpSpPr>
        <p:sp>
          <p:nvSpPr>
            <p:cNvPr id="7" name="Freeform 7">
              <a:extLst>
                <a:ext uri="{FF2B5EF4-FFF2-40B4-BE49-F238E27FC236}">
                  <a16:creationId xmlns:a16="http://schemas.microsoft.com/office/drawing/2014/main" id="{5651A8D2-D158-8666-1217-F8F13E4BFD5E}"/>
                </a:ext>
              </a:extLst>
            </p:cNvPr>
            <p:cNvSpPr/>
            <p:nvPr/>
          </p:nvSpPr>
          <p:spPr>
            <a:xfrm>
              <a:off x="0" y="0"/>
              <a:ext cx="2389791" cy="2709333"/>
            </a:xfrm>
            <a:custGeom>
              <a:avLst/>
              <a:gdLst/>
              <a:ahLst/>
              <a:cxnLst/>
              <a:rect l="l" t="t" r="r" b="b"/>
              <a:pathLst>
                <a:path w="2389791" h="2709333">
                  <a:moveTo>
                    <a:pt x="0" y="0"/>
                  </a:moveTo>
                  <a:lnTo>
                    <a:pt x="2389791" y="0"/>
                  </a:lnTo>
                  <a:lnTo>
                    <a:pt x="2389791" y="2709333"/>
                  </a:lnTo>
                  <a:lnTo>
                    <a:pt x="0" y="2709333"/>
                  </a:lnTo>
                  <a:close/>
                </a:path>
              </a:pathLst>
            </a:custGeom>
            <a:grpFill/>
          </p:spPr>
          <p:txBody>
            <a:bodyPr/>
            <a:lstStyle/>
            <a:p>
              <a:endParaRPr lang="en-US" dirty="0">
                <a:latin typeface="Segoe UI" panose="020B0502040204020203" pitchFamily="34" charset="0"/>
              </a:endParaRPr>
            </a:p>
          </p:txBody>
        </p:sp>
        <p:sp>
          <p:nvSpPr>
            <p:cNvPr id="8" name="TextBox 8">
              <a:extLst>
                <a:ext uri="{FF2B5EF4-FFF2-40B4-BE49-F238E27FC236}">
                  <a16:creationId xmlns:a16="http://schemas.microsoft.com/office/drawing/2014/main" id="{071865BD-4791-5FD5-5D1D-6C2A2AD4E6FD}"/>
                </a:ext>
              </a:extLst>
            </p:cNvPr>
            <p:cNvSpPr txBox="1"/>
            <p:nvPr/>
          </p:nvSpPr>
          <p:spPr>
            <a:xfrm>
              <a:off x="0" y="-57150"/>
              <a:ext cx="2389791" cy="2766483"/>
            </a:xfrm>
            <a:prstGeom prst="rect">
              <a:avLst/>
            </a:prstGeom>
            <a:grpFill/>
          </p:spPr>
          <p:txBody>
            <a:bodyPr lIns="50800" tIns="50800" rIns="50800" bIns="50800" rtlCol="0" anchor="ctr"/>
            <a:lstStyle/>
            <a:p>
              <a:pPr algn="ctr">
                <a:lnSpc>
                  <a:spcPts val="2520"/>
                </a:lnSpc>
              </a:pPr>
              <a:endParaRPr dirty="0">
                <a:latin typeface="Segoe UI" panose="020B0502040204020203" pitchFamily="34" charset="0"/>
              </a:endParaRPr>
            </a:p>
          </p:txBody>
        </p:sp>
      </p:grpSp>
      <p:grpSp>
        <p:nvGrpSpPr>
          <p:cNvPr id="2" name="Group 2">
            <a:extLst>
              <a:ext uri="{FF2B5EF4-FFF2-40B4-BE49-F238E27FC236}">
                <a16:creationId xmlns:a16="http://schemas.microsoft.com/office/drawing/2014/main" id="{A8346282-B828-CE52-2B97-6CFBCA2A3DD6}"/>
              </a:ext>
            </a:extLst>
          </p:cNvPr>
          <p:cNvGrpSpPr/>
          <p:nvPr/>
        </p:nvGrpSpPr>
        <p:grpSpPr>
          <a:xfrm>
            <a:off x="12420163" y="9264434"/>
            <a:ext cx="5867837" cy="1022566"/>
            <a:chOff x="0" y="0"/>
            <a:chExt cx="1684909" cy="269318"/>
          </a:xfrm>
        </p:grpSpPr>
        <p:sp>
          <p:nvSpPr>
            <p:cNvPr id="3" name="Freeform 3">
              <a:extLst>
                <a:ext uri="{FF2B5EF4-FFF2-40B4-BE49-F238E27FC236}">
                  <a16:creationId xmlns:a16="http://schemas.microsoft.com/office/drawing/2014/main" id="{97849A65-34B9-CCF1-7C53-DAD507C082E4}"/>
                </a:ext>
              </a:extLst>
            </p:cNvPr>
            <p:cNvSpPr/>
            <p:nvPr/>
          </p:nvSpPr>
          <p:spPr>
            <a:xfrm>
              <a:off x="0" y="0"/>
              <a:ext cx="1684909" cy="269318"/>
            </a:xfrm>
            <a:custGeom>
              <a:avLst/>
              <a:gdLst/>
              <a:ahLst/>
              <a:cxnLst/>
              <a:rect l="l" t="t" r="r" b="b"/>
              <a:pathLst>
                <a:path w="1684909" h="269318">
                  <a:moveTo>
                    <a:pt x="0" y="0"/>
                  </a:moveTo>
                  <a:lnTo>
                    <a:pt x="1684909" y="0"/>
                  </a:lnTo>
                  <a:lnTo>
                    <a:pt x="1684909" y="269318"/>
                  </a:lnTo>
                  <a:lnTo>
                    <a:pt x="0" y="269318"/>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6DBCFBC3-9847-86B3-6707-C42378E5769B}"/>
                </a:ext>
              </a:extLst>
            </p:cNvPr>
            <p:cNvSpPr txBox="1"/>
            <p:nvPr/>
          </p:nvSpPr>
          <p:spPr>
            <a:xfrm>
              <a:off x="0" y="-57150"/>
              <a:ext cx="1684909" cy="326468"/>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ABCE8430-DF3E-DB57-E004-DFF6C80849EE}"/>
              </a:ext>
            </a:extLst>
          </p:cNvPr>
          <p:cNvSpPr/>
          <p:nvPr/>
        </p:nvSpPr>
        <p:spPr>
          <a:xfrm>
            <a:off x="17252555" y="5547828"/>
            <a:ext cx="1035445" cy="2865247"/>
          </a:xfrm>
          <a:custGeom>
            <a:avLst/>
            <a:gdLst/>
            <a:ahLst/>
            <a:cxnLst/>
            <a:rect l="l" t="t" r="r" b="b"/>
            <a:pathLst>
              <a:path w="3129993" h="2865247">
                <a:moveTo>
                  <a:pt x="0" y="0"/>
                </a:moveTo>
                <a:lnTo>
                  <a:pt x="3129993" y="0"/>
                </a:lnTo>
                <a:lnTo>
                  <a:pt x="3129993" y="2865248"/>
                </a:lnTo>
                <a:lnTo>
                  <a:pt x="0" y="2865248"/>
                </a:lnTo>
                <a:lnTo>
                  <a:pt x="0" y="0"/>
                </a:lnTo>
                <a:close/>
              </a:path>
            </a:pathLst>
          </a:custGeom>
          <a:blipFill>
            <a:blip r:embed="rId3">
              <a:extLst>
                <a:ext uri="{96DAC541-7B7A-43D3-8B79-37D633B846F1}">
                  <asvg:svgBlip xmlns:asvg="http://schemas.microsoft.com/office/drawing/2016/SVG/main" r:embed="rId4"/>
                </a:ext>
              </a:extLst>
            </a:blip>
            <a:stretch>
              <a:fillRect r="-202285"/>
            </a:stretch>
          </a:blipFill>
        </p:spPr>
        <p:txBody>
          <a:bodyPr/>
          <a:lstStyle/>
          <a:p>
            <a:endParaRPr lang="en-US" dirty="0">
              <a:latin typeface="Segoe UI" panose="020B0502040204020203" pitchFamily="34" charset="0"/>
            </a:endParaRPr>
          </a:p>
        </p:txBody>
      </p:sp>
      <p:sp>
        <p:nvSpPr>
          <p:cNvPr id="9" name="Freeform 9">
            <a:extLst>
              <a:ext uri="{FF2B5EF4-FFF2-40B4-BE49-F238E27FC236}">
                <a16:creationId xmlns:a16="http://schemas.microsoft.com/office/drawing/2014/main" id="{381D93E4-5327-959D-72D2-DADD6B27BDC3}"/>
              </a:ext>
            </a:extLst>
          </p:cNvPr>
          <p:cNvSpPr/>
          <p:nvPr/>
        </p:nvSpPr>
        <p:spPr>
          <a:xfrm>
            <a:off x="6030701" y="-22473"/>
            <a:ext cx="3043038" cy="1028700"/>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sp>
        <p:nvSpPr>
          <p:cNvPr id="10" name="Freeform 10">
            <a:extLst>
              <a:ext uri="{FF2B5EF4-FFF2-40B4-BE49-F238E27FC236}">
                <a16:creationId xmlns:a16="http://schemas.microsoft.com/office/drawing/2014/main" id="{FA70DDE6-C29F-D167-E84C-78229D8DB796}"/>
              </a:ext>
            </a:extLst>
          </p:cNvPr>
          <p:cNvSpPr/>
          <p:nvPr/>
        </p:nvSpPr>
        <p:spPr>
          <a:xfrm rot="-5400000" flipH="1">
            <a:off x="978296" y="-978297"/>
            <a:ext cx="1712405" cy="3668998"/>
          </a:xfrm>
          <a:custGeom>
            <a:avLst/>
            <a:gdLst/>
            <a:ahLst/>
            <a:cxnLst/>
            <a:rect l="l" t="t" r="r" b="b"/>
            <a:pathLst>
              <a:path w="2007680" h="4114800">
                <a:moveTo>
                  <a:pt x="2007680" y="0"/>
                </a:moveTo>
                <a:lnTo>
                  <a:pt x="0" y="0"/>
                </a:lnTo>
                <a:lnTo>
                  <a:pt x="0" y="4114800"/>
                </a:lnTo>
                <a:lnTo>
                  <a:pt x="2007680" y="4114800"/>
                </a:lnTo>
                <a:lnTo>
                  <a:pt x="2007680" y="0"/>
                </a:lnTo>
                <a:close/>
              </a:path>
            </a:pathLst>
          </a:custGeom>
          <a:blipFill>
            <a:blip r:embed="rId7">
              <a:extLst>
                <a:ext uri="{96DAC541-7B7A-43D3-8B79-37D633B846F1}">
                  <asvg:svgBlip xmlns:asvg="http://schemas.microsoft.com/office/drawing/2016/SVG/main" r:embed="rId8"/>
                </a:ext>
              </a:extLst>
            </a:blip>
            <a:stretch>
              <a:fillRect l="-17244" t="-12151" r="1"/>
            </a:stretch>
          </a:blipFill>
        </p:spPr>
        <p:txBody>
          <a:bodyPr/>
          <a:lstStyle/>
          <a:p>
            <a:endParaRPr lang="en-US" dirty="0">
              <a:latin typeface="Segoe UI" panose="020B0502040204020203" pitchFamily="34" charset="0"/>
            </a:endParaRPr>
          </a:p>
        </p:txBody>
      </p:sp>
      <p:sp>
        <p:nvSpPr>
          <p:cNvPr id="23" name="TextBox 22">
            <a:extLst>
              <a:ext uri="{FF2B5EF4-FFF2-40B4-BE49-F238E27FC236}">
                <a16:creationId xmlns:a16="http://schemas.microsoft.com/office/drawing/2014/main" id="{CA6C6A98-9429-9EA4-4084-3C9C691C6C82}"/>
              </a:ext>
            </a:extLst>
          </p:cNvPr>
          <p:cNvSpPr txBox="1"/>
          <p:nvPr/>
        </p:nvSpPr>
        <p:spPr>
          <a:xfrm>
            <a:off x="422069" y="2366233"/>
            <a:ext cx="8229600" cy="1569660"/>
          </a:xfrm>
          <a:prstGeom prst="rect">
            <a:avLst/>
          </a:prstGeom>
          <a:solidFill>
            <a:schemeClr val="accent2"/>
          </a:solidFill>
        </p:spPr>
        <p:txBody>
          <a:bodyPr wrap="square" rtlCol="0">
            <a:spAutoFit/>
          </a:bodyPr>
          <a:lstStyle/>
          <a:p>
            <a:pPr algn="ctr"/>
            <a:r>
              <a:rPr lang="en-US" sz="9600" b="1" dirty="0">
                <a:solidFill>
                  <a:schemeClr val="accent1"/>
                </a:solidFill>
                <a:latin typeface="Aptos Black" panose="020B0004020202020204" pitchFamily="34" charset="0"/>
              </a:rPr>
              <a:t>CLUSTER REP</a:t>
            </a:r>
          </a:p>
        </p:txBody>
      </p:sp>
      <p:sp>
        <p:nvSpPr>
          <p:cNvPr id="25" name="TextBox 24">
            <a:extLst>
              <a:ext uri="{FF2B5EF4-FFF2-40B4-BE49-F238E27FC236}">
                <a16:creationId xmlns:a16="http://schemas.microsoft.com/office/drawing/2014/main" id="{A6B485C9-84F3-2D18-3DE0-C967D6B4C1A0}"/>
              </a:ext>
            </a:extLst>
          </p:cNvPr>
          <p:cNvSpPr txBox="1"/>
          <p:nvPr/>
        </p:nvSpPr>
        <p:spPr>
          <a:xfrm>
            <a:off x="10058399" y="1615446"/>
            <a:ext cx="7194155" cy="7725192"/>
          </a:xfrm>
          <a:prstGeom prst="rect">
            <a:avLst/>
          </a:prstGeom>
          <a:noFill/>
        </p:spPr>
        <p:txBody>
          <a:bodyPr wrap="square" rtlCol="0">
            <a:spAutoFit/>
          </a:bodyPr>
          <a:lstStyle/>
          <a:p>
            <a:r>
              <a:rPr lang="en-US" sz="2800" b="1" dirty="0">
                <a:solidFill>
                  <a:schemeClr val="accent4"/>
                </a:solidFill>
              </a:rPr>
              <a:t>The CAT Representative serves as the voice of their school’s GO Team within the Cluster Advisory Team.</a:t>
            </a:r>
            <a:r>
              <a:rPr lang="en-US" sz="2800" dirty="0">
                <a:solidFill>
                  <a:schemeClr val="accent4"/>
                </a:solidFill>
              </a:rPr>
              <a:t> The CAT Rep may also be the Chair, Vice-Chair, or Secretary.</a:t>
            </a:r>
            <a:r>
              <a:rPr lang="en-US" sz="2800" b="1" dirty="0">
                <a:solidFill>
                  <a:schemeClr val="accent4"/>
                </a:solidFill>
              </a:rPr>
              <a:t> </a:t>
            </a:r>
          </a:p>
          <a:p>
            <a:endParaRPr lang="en-US" sz="2400" b="1" u="sng" dirty="0"/>
          </a:p>
          <a:p>
            <a:r>
              <a:rPr lang="en-US" sz="2400" b="1" u="sng" dirty="0"/>
              <a:t>Key Responsibilities</a:t>
            </a:r>
            <a:endParaRPr lang="en-US" sz="2400" dirty="0"/>
          </a:p>
          <a:p>
            <a:pPr marL="285750" lvl="0" indent="-285750">
              <a:buFont typeface="Arial" panose="020B0604020202020204" pitchFamily="34" charset="0"/>
              <a:buChar char="•"/>
            </a:pPr>
            <a:r>
              <a:rPr lang="en-US" sz="2400" dirty="0"/>
              <a:t>Attend all Cluster Advisory Team Meetings</a:t>
            </a:r>
          </a:p>
          <a:p>
            <a:pPr marL="285750" lvl="0" indent="-285750">
              <a:buFont typeface="Arial" panose="020B0604020202020204" pitchFamily="34" charset="0"/>
              <a:buChar char="•"/>
            </a:pPr>
            <a:r>
              <a:rPr lang="en-US" sz="2400" dirty="0"/>
              <a:t>Represent your school at the CAT Meetings</a:t>
            </a:r>
          </a:p>
          <a:p>
            <a:pPr marL="285750" lvl="0" indent="-285750">
              <a:buFont typeface="Arial" panose="020B0604020202020204" pitchFamily="34" charset="0"/>
              <a:buChar char="•"/>
            </a:pPr>
            <a:r>
              <a:rPr lang="en-US" sz="2400" dirty="0"/>
              <a:t>Bring relevant information and reports back to your GO Team</a:t>
            </a:r>
          </a:p>
          <a:p>
            <a:pPr marL="285750" lvl="0" indent="-285750">
              <a:buFont typeface="Arial" panose="020B0604020202020204" pitchFamily="34" charset="0"/>
              <a:buChar char="•"/>
            </a:pPr>
            <a:endParaRPr lang="en-US" sz="2400" dirty="0"/>
          </a:p>
          <a:p>
            <a:r>
              <a:rPr lang="en-US" sz="2400" b="1" u="sng" dirty="0"/>
              <a:t>Qualifications</a:t>
            </a:r>
          </a:p>
          <a:p>
            <a:pPr marL="285750" lvl="0" indent="-285750">
              <a:buFont typeface="Arial" panose="020B0604020202020204" pitchFamily="34" charset="0"/>
              <a:buChar char="•"/>
            </a:pPr>
            <a:r>
              <a:rPr lang="en-US" sz="2400" dirty="0"/>
              <a:t>Willingness to collaborate with schools, principals, and community partners</a:t>
            </a:r>
          </a:p>
          <a:p>
            <a:pPr marL="285750" lvl="0" indent="-285750">
              <a:buFont typeface="Arial" panose="020B0604020202020204" pitchFamily="34" charset="0"/>
              <a:buChar char="•"/>
            </a:pPr>
            <a:r>
              <a:rPr lang="en-US" sz="2400" dirty="0"/>
              <a:t> Interest in supporting continuous improvement and equity across schools</a:t>
            </a:r>
          </a:p>
          <a:p>
            <a:pPr marL="285750" indent="-285750">
              <a:buFont typeface="Arial" panose="020B0604020202020204" pitchFamily="34" charset="0"/>
              <a:buChar char="•"/>
            </a:pPr>
            <a:r>
              <a:rPr lang="en-US" sz="2400" dirty="0"/>
              <a:t>Knowledge of, and ability to work with, the broader cluster community</a:t>
            </a:r>
          </a:p>
          <a:p>
            <a:pPr lvl="0"/>
            <a:endParaRPr lang="en-US" sz="2400" dirty="0"/>
          </a:p>
          <a:p>
            <a:pPr marL="285750" lvl="0" indent="-285750">
              <a:buFont typeface="Arial" panose="020B0604020202020204" pitchFamily="34" charset="0"/>
              <a:buChar char="•"/>
            </a:pPr>
            <a:endParaRPr lang="en-US" sz="2400" dirty="0"/>
          </a:p>
        </p:txBody>
      </p:sp>
      <p:sp>
        <p:nvSpPr>
          <p:cNvPr id="27" name="TextBox 26">
            <a:extLst>
              <a:ext uri="{FF2B5EF4-FFF2-40B4-BE49-F238E27FC236}">
                <a16:creationId xmlns:a16="http://schemas.microsoft.com/office/drawing/2014/main" id="{84941CB4-F0FB-E280-44E9-DE0E61BE657F}"/>
              </a:ext>
            </a:extLst>
          </p:cNvPr>
          <p:cNvSpPr txBox="1"/>
          <p:nvPr/>
        </p:nvSpPr>
        <p:spPr>
          <a:xfrm>
            <a:off x="10058400" y="169742"/>
            <a:ext cx="7391400" cy="1132010"/>
          </a:xfrm>
          <a:prstGeom prst="rect">
            <a:avLst/>
          </a:prstGeom>
          <a:gradFill flip="none" rotWithShape="1">
            <a:gsLst>
              <a:gs pos="0">
                <a:srgbClr val="F5CE3E">
                  <a:tint val="66000"/>
                  <a:satMod val="160000"/>
                </a:srgbClr>
              </a:gs>
              <a:gs pos="50000">
                <a:srgbClr val="F5CE3E">
                  <a:tint val="44500"/>
                  <a:satMod val="160000"/>
                </a:srgbClr>
              </a:gs>
              <a:gs pos="100000">
                <a:srgbClr val="F5CE3E">
                  <a:tint val="23500"/>
                  <a:satMod val="160000"/>
                </a:srgbClr>
              </a:gs>
            </a:gsLst>
            <a:lin ang="16200000" scaled="1"/>
            <a:tileRect/>
          </a:gradFill>
        </p:spPr>
        <p:txBody>
          <a:bodyPr wrap="square" lIns="0" tIns="0" rIns="0" bIns="0" rtlCol="0" anchor="ctr">
            <a:noAutofit/>
          </a:bodyPr>
          <a:lstStyle/>
          <a:p>
            <a:pPr marL="0" lvl="0" indent="0" algn="ctr"/>
            <a:r>
              <a:rPr lang="en-US" sz="3600" b="1" spc="-63" dirty="0">
                <a:solidFill>
                  <a:srgbClr val="1D1D1B"/>
                </a:solidFill>
                <a:latin typeface="Poppins Bold"/>
                <a:ea typeface="Poppins Bold"/>
                <a:cs typeface="Poppins Bold"/>
                <a:sym typeface="Poppins Bold"/>
              </a:rPr>
              <a:t>Cluster Advisory Team Representative Responsibilities</a:t>
            </a:r>
          </a:p>
        </p:txBody>
      </p:sp>
      <p:sp>
        <p:nvSpPr>
          <p:cNvPr id="11" name="Rectangle: Rounded Corners 10" descr="Megaphone1 with solid fill">
            <a:extLst>
              <a:ext uri="{FF2B5EF4-FFF2-40B4-BE49-F238E27FC236}">
                <a16:creationId xmlns:a16="http://schemas.microsoft.com/office/drawing/2014/main" id="{EF76F468-4B82-415F-D555-FE1605EF2064}"/>
              </a:ext>
            </a:extLst>
          </p:cNvPr>
          <p:cNvSpPr/>
          <p:nvPr/>
        </p:nvSpPr>
        <p:spPr>
          <a:xfrm>
            <a:off x="1717469" y="4278086"/>
            <a:ext cx="5638800" cy="4959134"/>
          </a:xfrm>
          <a:prstGeom prst="roundRect">
            <a:avLst>
              <a:gd name="adj" fmla="val 10000"/>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10000" b="-10000"/>
            </a:stretch>
          </a:blipFill>
          <a:ln w="25400" cap="flat" cmpd="sng" algn="ctr">
            <a:no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txBody>
          <a:bodyPr/>
          <a:lstStyle/>
          <a:p>
            <a:endParaRPr lang="en-US" dirty="0"/>
          </a:p>
        </p:txBody>
      </p:sp>
    </p:spTree>
    <p:extLst>
      <p:ext uri="{BB962C8B-B14F-4D97-AF65-F5344CB8AC3E}">
        <p14:creationId xmlns:p14="http://schemas.microsoft.com/office/powerpoint/2010/main" val="180197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501338" cy="10287000"/>
            <a:chOff x="0" y="0"/>
            <a:chExt cx="132040" cy="2709333"/>
          </a:xfrm>
        </p:grpSpPr>
        <p:sp>
          <p:nvSpPr>
            <p:cNvPr id="3" name="Freeform 3"/>
            <p:cNvSpPr/>
            <p:nvPr/>
          </p:nvSpPr>
          <p:spPr>
            <a:xfrm>
              <a:off x="0" y="0"/>
              <a:ext cx="132040" cy="2709333"/>
            </a:xfrm>
            <a:custGeom>
              <a:avLst/>
              <a:gdLst/>
              <a:ahLst/>
              <a:cxnLst/>
              <a:rect l="l" t="t" r="r" b="b"/>
              <a:pathLst>
                <a:path w="132040" h="2709333">
                  <a:moveTo>
                    <a:pt x="0" y="0"/>
                  </a:moveTo>
                  <a:lnTo>
                    <a:pt x="132040" y="0"/>
                  </a:lnTo>
                  <a:lnTo>
                    <a:pt x="132040" y="2709333"/>
                  </a:lnTo>
                  <a:lnTo>
                    <a:pt x="0" y="2709333"/>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p:cNvSpPr txBox="1"/>
            <p:nvPr/>
          </p:nvSpPr>
          <p:spPr>
            <a:xfrm>
              <a:off x="0" y="-57150"/>
              <a:ext cx="132040" cy="2766483"/>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p:cNvSpPr/>
          <p:nvPr/>
        </p:nvSpPr>
        <p:spPr>
          <a:xfrm>
            <a:off x="10271102" y="9394779"/>
            <a:ext cx="3129993" cy="905510"/>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3">
              <a:extLst>
                <a:ext uri="{96DAC541-7B7A-43D3-8B79-37D633B846F1}">
                  <asvg:svgBlip xmlns:asvg="http://schemas.microsoft.com/office/drawing/2016/SVG/main" r:embed="rId4"/>
                </a:ext>
              </a:extLst>
            </a:blip>
            <a:stretch>
              <a:fillRect b="-216424"/>
            </a:stretch>
          </a:blipFill>
        </p:spPr>
        <p:txBody>
          <a:bodyPr/>
          <a:lstStyle/>
          <a:p>
            <a:endParaRPr lang="en-US" dirty="0">
              <a:latin typeface="Segoe UI" panose="020B0502040204020203" pitchFamily="34" charset="0"/>
            </a:endParaRPr>
          </a:p>
        </p:txBody>
      </p:sp>
      <p:sp>
        <p:nvSpPr>
          <p:cNvPr id="6" name="Freeform 6"/>
          <p:cNvSpPr/>
          <p:nvPr/>
        </p:nvSpPr>
        <p:spPr>
          <a:xfrm>
            <a:off x="2147479" y="0"/>
            <a:ext cx="3043038" cy="1028700"/>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sp>
        <p:nvSpPr>
          <p:cNvPr id="7" name="Freeform 7"/>
          <p:cNvSpPr/>
          <p:nvPr/>
        </p:nvSpPr>
        <p:spPr>
          <a:xfrm rot="-5400000" flipH="1" flipV="1">
            <a:off x="15677843" y="-824253"/>
            <a:ext cx="1785904" cy="3434410"/>
          </a:xfrm>
          <a:custGeom>
            <a:avLst/>
            <a:gdLst/>
            <a:ahLst/>
            <a:cxnLst/>
            <a:rect l="l" t="t" r="r" b="b"/>
            <a:pathLst>
              <a:path w="2007680" h="4114800">
                <a:moveTo>
                  <a:pt x="2007680" y="4114800"/>
                </a:moveTo>
                <a:lnTo>
                  <a:pt x="0" y="4114800"/>
                </a:lnTo>
                <a:lnTo>
                  <a:pt x="0" y="0"/>
                </a:lnTo>
                <a:lnTo>
                  <a:pt x="2007680" y="0"/>
                </a:lnTo>
                <a:lnTo>
                  <a:pt x="2007680" y="4114800"/>
                </a:lnTo>
                <a:close/>
              </a:path>
            </a:pathLst>
          </a:custGeom>
          <a:blipFill>
            <a:blip r:embed="rId7">
              <a:extLst>
                <a:ext uri="{96DAC541-7B7A-43D3-8B79-37D633B846F1}">
                  <asvg:svgBlip xmlns:asvg="http://schemas.microsoft.com/office/drawing/2016/SVG/main" r:embed="rId8"/>
                </a:ext>
              </a:extLst>
            </a:blip>
            <a:stretch>
              <a:fillRect l="-12418" t="-19810" b="-1"/>
            </a:stretch>
          </a:blipFill>
        </p:spPr>
        <p:txBody>
          <a:bodyPr/>
          <a:lstStyle/>
          <a:p>
            <a:endParaRPr lang="en-US" dirty="0">
              <a:latin typeface="Segoe UI" panose="020B0502040204020203" pitchFamily="34" charset="0"/>
            </a:endParaRPr>
          </a:p>
        </p:txBody>
      </p:sp>
      <p:grpSp>
        <p:nvGrpSpPr>
          <p:cNvPr id="8" name="Group 8"/>
          <p:cNvGrpSpPr/>
          <p:nvPr/>
        </p:nvGrpSpPr>
        <p:grpSpPr>
          <a:xfrm>
            <a:off x="1494708" y="3747355"/>
            <a:ext cx="5858301" cy="3231107"/>
            <a:chOff x="0" y="0"/>
            <a:chExt cx="1542927" cy="850991"/>
          </a:xfrm>
        </p:grpSpPr>
        <p:sp>
          <p:nvSpPr>
            <p:cNvPr id="9" name="Freeform 9"/>
            <p:cNvSpPr/>
            <p:nvPr/>
          </p:nvSpPr>
          <p:spPr>
            <a:xfrm>
              <a:off x="0" y="0"/>
              <a:ext cx="1542927" cy="850991"/>
            </a:xfrm>
            <a:custGeom>
              <a:avLst/>
              <a:gdLst/>
              <a:ahLst/>
              <a:cxnLst/>
              <a:rect l="l" t="t" r="r" b="b"/>
              <a:pathLst>
                <a:path w="1542927" h="850991">
                  <a:moveTo>
                    <a:pt x="0" y="0"/>
                  </a:moveTo>
                  <a:lnTo>
                    <a:pt x="1542927" y="0"/>
                  </a:lnTo>
                  <a:lnTo>
                    <a:pt x="1542927" y="850991"/>
                  </a:lnTo>
                  <a:lnTo>
                    <a:pt x="0" y="850991"/>
                  </a:lnTo>
                  <a:close/>
                </a:path>
              </a:pathLst>
            </a:custGeom>
            <a:solidFill>
              <a:srgbClr val="C0C0C0"/>
            </a:solidFill>
          </p:spPr>
          <p:txBody>
            <a:bodyPr/>
            <a:lstStyle/>
            <a:p>
              <a:endParaRPr lang="en-US" dirty="0">
                <a:latin typeface="Segoe UI" panose="020B0502040204020203" pitchFamily="34" charset="0"/>
              </a:endParaRPr>
            </a:p>
          </p:txBody>
        </p:sp>
        <p:sp>
          <p:nvSpPr>
            <p:cNvPr id="10" name="TextBox 10"/>
            <p:cNvSpPr txBox="1"/>
            <p:nvPr/>
          </p:nvSpPr>
          <p:spPr>
            <a:xfrm>
              <a:off x="0" y="-57150"/>
              <a:ext cx="1542927" cy="908141"/>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1" name="TextBox 11"/>
          <p:cNvSpPr txBox="1"/>
          <p:nvPr/>
        </p:nvSpPr>
        <p:spPr>
          <a:xfrm>
            <a:off x="2474422" y="4119522"/>
            <a:ext cx="6658692" cy="2486771"/>
          </a:xfrm>
          <a:prstGeom prst="rect">
            <a:avLst/>
          </a:prstGeom>
        </p:spPr>
        <p:txBody>
          <a:bodyPr wrap="square" lIns="0" tIns="0" rIns="0" bIns="0" rtlCol="0" anchor="t">
            <a:spAutoFit/>
          </a:bodyPr>
          <a:lstStyle/>
          <a:p>
            <a:pPr marL="0" lvl="0" indent="0" algn="l">
              <a:lnSpc>
                <a:spcPts val="6399"/>
              </a:lnSpc>
            </a:pPr>
            <a:r>
              <a:rPr lang="en-US" sz="6399" b="1" spc="-63" dirty="0">
                <a:solidFill>
                  <a:srgbClr val="1D1D1B"/>
                </a:solidFill>
                <a:latin typeface="Poppins Bold"/>
                <a:ea typeface="Poppins Bold"/>
                <a:cs typeface="Poppins Bold"/>
                <a:sym typeface="Poppins Bold"/>
              </a:rPr>
              <a:t>Public Comment Protocol</a:t>
            </a:r>
          </a:p>
        </p:txBody>
      </p:sp>
      <p:sp>
        <p:nvSpPr>
          <p:cNvPr id="12" name="TextBox 11">
            <a:extLst>
              <a:ext uri="{FF2B5EF4-FFF2-40B4-BE49-F238E27FC236}">
                <a16:creationId xmlns:a16="http://schemas.microsoft.com/office/drawing/2014/main" id="{58B92399-05AF-991D-0E1C-C3446A846A7D}"/>
              </a:ext>
            </a:extLst>
          </p:cNvPr>
          <p:cNvSpPr txBox="1"/>
          <p:nvPr/>
        </p:nvSpPr>
        <p:spPr>
          <a:xfrm>
            <a:off x="7746606" y="2247900"/>
            <a:ext cx="9269476" cy="6709529"/>
          </a:xfrm>
          <a:prstGeom prst="rect">
            <a:avLst/>
          </a:prstGeom>
          <a:noFill/>
        </p:spPr>
        <p:txBody>
          <a:bodyPr wrap="square" rtlCol="0">
            <a:spAutoFit/>
          </a:bodyPr>
          <a:lstStyle/>
          <a:p>
            <a:pPr marL="285750" lvl="0" indent="-285750">
              <a:spcAft>
                <a:spcPts val="1200"/>
              </a:spcAft>
              <a:buClr>
                <a:schemeClr val="accent1"/>
              </a:buClr>
              <a:buSzPct val="110000"/>
              <a:buFont typeface="Arial" panose="020B0604020202020204" pitchFamily="34" charset="0"/>
              <a:buChar char="•"/>
            </a:pPr>
            <a:r>
              <a:rPr lang="en-US" sz="3000" dirty="0"/>
              <a:t>Opportunities for public comment </a:t>
            </a:r>
            <a:r>
              <a:rPr lang="en-US" sz="3000" b="1" dirty="0"/>
              <a:t>shall</a:t>
            </a:r>
            <a:r>
              <a:rPr lang="en-US" sz="3000" dirty="0"/>
              <a:t> be provided at least four (4) times in a school/fiscal year and noted on the GO Team’s webpage and meeting agenda;</a:t>
            </a:r>
          </a:p>
          <a:p>
            <a:pPr marL="285750" lvl="0" indent="-285750">
              <a:spcAft>
                <a:spcPts val="1200"/>
              </a:spcAft>
              <a:buClr>
                <a:schemeClr val="accent1"/>
              </a:buClr>
              <a:buSzPct val="110000"/>
              <a:buFont typeface="Arial" panose="020B0604020202020204" pitchFamily="34" charset="0"/>
              <a:buChar char="•"/>
            </a:pPr>
            <a:r>
              <a:rPr lang="en-US" sz="3000" dirty="0"/>
              <a:t>GO Team members will </a:t>
            </a:r>
            <a:r>
              <a:rPr lang="en-US" sz="3000" b="1" dirty="0"/>
              <a:t>not</a:t>
            </a:r>
            <a:r>
              <a:rPr lang="en-US" sz="3000" dirty="0"/>
              <a:t> provide responses or engage in direct conversation during public comment;</a:t>
            </a:r>
          </a:p>
          <a:p>
            <a:pPr marL="285750" lvl="0" indent="-285750">
              <a:spcAft>
                <a:spcPts val="1200"/>
              </a:spcAft>
              <a:buClr>
                <a:schemeClr val="accent1"/>
              </a:buClr>
              <a:buSzPct val="110000"/>
              <a:buFont typeface="Arial" panose="020B0604020202020204" pitchFamily="34" charset="0"/>
              <a:buChar char="•"/>
            </a:pPr>
            <a:r>
              <a:rPr lang="en-US" sz="3000" dirty="0"/>
              <a:t>Each GO Team will determine a consistent method for receiving public comments and for parents and other citizens to sign up to address the team;</a:t>
            </a:r>
          </a:p>
          <a:p>
            <a:pPr marL="285750" lvl="0" indent="-285750">
              <a:spcAft>
                <a:spcPts val="1200"/>
              </a:spcAft>
              <a:buClr>
                <a:schemeClr val="accent1"/>
              </a:buClr>
              <a:buSzPct val="110000"/>
              <a:buFont typeface="Arial" panose="020B0604020202020204" pitchFamily="34" charset="0"/>
              <a:buChar char="•"/>
            </a:pPr>
            <a:r>
              <a:rPr lang="en-US" sz="3000" b="1" dirty="0"/>
              <a:t>At least 20 minutes</a:t>
            </a:r>
            <a:r>
              <a:rPr lang="en-US" sz="3000" dirty="0"/>
              <a:t> of time will be allotted for the public to make comments at meetings where public comment is permitted; and </a:t>
            </a:r>
          </a:p>
          <a:p>
            <a:pPr marL="285750" indent="-285750">
              <a:spcAft>
                <a:spcPts val="1200"/>
              </a:spcAft>
              <a:buClr>
                <a:schemeClr val="accent1"/>
              </a:buClr>
              <a:buSzPct val="110000"/>
              <a:buFont typeface="Arial" panose="020B0604020202020204" pitchFamily="34" charset="0"/>
              <a:buChar char="•"/>
            </a:pPr>
            <a:r>
              <a:rPr lang="en-US" sz="3000" dirty="0"/>
              <a:t>The public will receive at least 2 business days’ notice of the Public Comment Protocol.</a:t>
            </a:r>
          </a:p>
        </p:txBody>
      </p:sp>
      <p:sp>
        <p:nvSpPr>
          <p:cNvPr id="13" name="TextBox 8">
            <a:extLst>
              <a:ext uri="{FF2B5EF4-FFF2-40B4-BE49-F238E27FC236}">
                <a16:creationId xmlns:a16="http://schemas.microsoft.com/office/drawing/2014/main" id="{8E3BD6C2-F927-F951-EC87-37FB5C53A887}"/>
              </a:ext>
            </a:extLst>
          </p:cNvPr>
          <p:cNvSpPr txBox="1"/>
          <p:nvPr/>
        </p:nvSpPr>
        <p:spPr>
          <a:xfrm>
            <a:off x="7746606" y="1216521"/>
            <a:ext cx="6436014" cy="845296"/>
          </a:xfrm>
          <a:prstGeom prst="rect">
            <a:avLst/>
          </a:prstGeom>
        </p:spPr>
        <p:txBody>
          <a:bodyPr lIns="0" tIns="0" rIns="0" bIns="0" rtlCol="0" anchor="t">
            <a:spAutoFit/>
          </a:bodyPr>
          <a:lstStyle/>
          <a:p>
            <a:pPr marL="0" lvl="0" indent="0" algn="l">
              <a:lnSpc>
                <a:spcPts val="6399"/>
              </a:lnSpc>
            </a:pPr>
            <a:r>
              <a:rPr lang="en-US" sz="6399" b="1" u="sng" spc="-63" dirty="0">
                <a:solidFill>
                  <a:schemeClr val="accent1"/>
                </a:solidFill>
                <a:latin typeface="Poppins Bold"/>
                <a:ea typeface="Poppins Bold"/>
                <a:cs typeface="Poppins Bold"/>
                <a:sym typeface="Poppins Bold"/>
              </a:rPr>
              <a:t>Requirements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A079F8-9E34-5055-341D-AD82D8F6DD0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09B906D-6742-D5B5-DE6B-A4EC673DDE8D}"/>
              </a:ext>
            </a:extLst>
          </p:cNvPr>
          <p:cNvGrpSpPr/>
          <p:nvPr/>
        </p:nvGrpSpPr>
        <p:grpSpPr>
          <a:xfrm>
            <a:off x="-1" y="0"/>
            <a:ext cx="5176767" cy="6753936"/>
            <a:chOff x="0" y="0"/>
            <a:chExt cx="1572132" cy="1778814"/>
          </a:xfrm>
        </p:grpSpPr>
        <p:sp>
          <p:nvSpPr>
            <p:cNvPr id="3" name="Freeform 3">
              <a:extLst>
                <a:ext uri="{FF2B5EF4-FFF2-40B4-BE49-F238E27FC236}">
                  <a16:creationId xmlns:a16="http://schemas.microsoft.com/office/drawing/2014/main" id="{321B9056-C85C-E590-898C-0E9BBCA0C594}"/>
                </a:ext>
              </a:extLst>
            </p:cNvPr>
            <p:cNvSpPr/>
            <p:nvPr/>
          </p:nvSpPr>
          <p:spPr>
            <a:xfrm>
              <a:off x="0" y="0"/>
              <a:ext cx="1572132" cy="1778814"/>
            </a:xfrm>
            <a:custGeom>
              <a:avLst/>
              <a:gdLst/>
              <a:ahLst/>
              <a:cxnLst/>
              <a:rect l="l" t="t" r="r" b="b"/>
              <a:pathLst>
                <a:path w="1572132" h="1778814">
                  <a:moveTo>
                    <a:pt x="0" y="0"/>
                  </a:moveTo>
                  <a:lnTo>
                    <a:pt x="1572132" y="0"/>
                  </a:lnTo>
                  <a:lnTo>
                    <a:pt x="1572132" y="1778814"/>
                  </a:lnTo>
                  <a:lnTo>
                    <a:pt x="0" y="1778814"/>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2528D033-400A-231B-E7F2-FEDA0B905773}"/>
                </a:ext>
              </a:extLst>
            </p:cNvPr>
            <p:cNvSpPr txBox="1"/>
            <p:nvPr/>
          </p:nvSpPr>
          <p:spPr>
            <a:xfrm>
              <a:off x="0" y="-57150"/>
              <a:ext cx="1572132" cy="1835964"/>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50DEDAD4-AB31-2684-C7CA-BCAECDFBDFC4}"/>
              </a:ext>
            </a:extLst>
          </p:cNvPr>
          <p:cNvSpPr/>
          <p:nvPr/>
        </p:nvSpPr>
        <p:spPr>
          <a:xfrm flipH="1">
            <a:off x="16280320" y="0"/>
            <a:ext cx="2007680" cy="3459782"/>
          </a:xfrm>
          <a:custGeom>
            <a:avLst/>
            <a:gdLst/>
            <a:ahLst/>
            <a:cxnLst/>
            <a:rect l="l" t="t" r="r" b="b"/>
            <a:pathLst>
              <a:path w="2007680" h="4114800">
                <a:moveTo>
                  <a:pt x="2007679" y="0"/>
                </a:moveTo>
                <a:lnTo>
                  <a:pt x="0" y="0"/>
                </a:lnTo>
                <a:lnTo>
                  <a:pt x="0" y="4114800"/>
                </a:lnTo>
                <a:lnTo>
                  <a:pt x="2007679" y="4114800"/>
                </a:lnTo>
                <a:lnTo>
                  <a:pt x="2007679" y="0"/>
                </a:lnTo>
                <a:close/>
              </a:path>
            </a:pathLst>
          </a:custGeom>
          <a:blipFill>
            <a:blip r:embed="rId3">
              <a:extLst>
                <a:ext uri="{96DAC541-7B7A-43D3-8B79-37D633B846F1}">
                  <asvg:svgBlip xmlns:asvg="http://schemas.microsoft.com/office/drawing/2016/SVG/main" r:embed="rId4"/>
                </a:ext>
              </a:extLst>
            </a:blip>
            <a:stretch>
              <a:fillRect l="-6557" t="-20147" r="6557" b="555"/>
            </a:stretch>
          </a:blipFill>
        </p:spPr>
        <p:txBody>
          <a:bodyPr/>
          <a:lstStyle/>
          <a:p>
            <a:endParaRPr lang="en-US" dirty="0">
              <a:latin typeface="Segoe UI" panose="020B0502040204020203" pitchFamily="34" charset="0"/>
            </a:endParaRPr>
          </a:p>
        </p:txBody>
      </p:sp>
      <p:sp>
        <p:nvSpPr>
          <p:cNvPr id="6" name="Freeform 6">
            <a:extLst>
              <a:ext uri="{FF2B5EF4-FFF2-40B4-BE49-F238E27FC236}">
                <a16:creationId xmlns:a16="http://schemas.microsoft.com/office/drawing/2014/main" id="{B288DB4E-0D7B-ECC6-11DF-E726FAA826FF}"/>
              </a:ext>
            </a:extLst>
          </p:cNvPr>
          <p:cNvSpPr/>
          <p:nvPr/>
        </p:nvSpPr>
        <p:spPr>
          <a:xfrm>
            <a:off x="7747477" y="9086215"/>
            <a:ext cx="3129993" cy="1200785"/>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5">
              <a:extLst>
                <a:ext uri="{96DAC541-7B7A-43D3-8B79-37D633B846F1}">
                  <asvg:svgBlip xmlns:asvg="http://schemas.microsoft.com/office/drawing/2016/SVG/main" r:embed="rId6"/>
                </a:ext>
              </a:extLst>
            </a:blip>
            <a:stretch>
              <a:fillRect b="-138614"/>
            </a:stretch>
          </a:blipFill>
        </p:spPr>
        <p:txBody>
          <a:bodyPr/>
          <a:lstStyle/>
          <a:p>
            <a:endParaRPr lang="en-US" dirty="0">
              <a:latin typeface="Segoe UI" panose="020B0502040204020203" pitchFamily="34" charset="0"/>
            </a:endParaRPr>
          </a:p>
        </p:txBody>
      </p:sp>
      <p:grpSp>
        <p:nvGrpSpPr>
          <p:cNvPr id="7" name="Group 7">
            <a:extLst>
              <a:ext uri="{FF2B5EF4-FFF2-40B4-BE49-F238E27FC236}">
                <a16:creationId xmlns:a16="http://schemas.microsoft.com/office/drawing/2014/main" id="{33CC4E0B-8648-7355-7D52-C281994A90DB}"/>
              </a:ext>
            </a:extLst>
          </p:cNvPr>
          <p:cNvGrpSpPr/>
          <p:nvPr/>
        </p:nvGrpSpPr>
        <p:grpSpPr>
          <a:xfrm>
            <a:off x="1173412" y="1383330"/>
            <a:ext cx="4677548" cy="6883014"/>
            <a:chOff x="0" y="0"/>
            <a:chExt cx="1231947" cy="1812810"/>
          </a:xfrm>
        </p:grpSpPr>
        <p:sp>
          <p:nvSpPr>
            <p:cNvPr id="8" name="Freeform 8">
              <a:extLst>
                <a:ext uri="{FF2B5EF4-FFF2-40B4-BE49-F238E27FC236}">
                  <a16:creationId xmlns:a16="http://schemas.microsoft.com/office/drawing/2014/main" id="{45445F8D-AB44-DF7B-ED73-42D6DFD0C706}"/>
                </a:ext>
              </a:extLst>
            </p:cNvPr>
            <p:cNvSpPr/>
            <p:nvPr/>
          </p:nvSpPr>
          <p:spPr>
            <a:xfrm>
              <a:off x="0" y="0"/>
              <a:ext cx="1231947" cy="1812810"/>
            </a:xfrm>
            <a:custGeom>
              <a:avLst/>
              <a:gdLst/>
              <a:ahLst/>
              <a:cxnLst/>
              <a:rect l="l" t="t" r="r" b="b"/>
              <a:pathLst>
                <a:path w="1231947" h="1812810">
                  <a:moveTo>
                    <a:pt x="0" y="0"/>
                  </a:moveTo>
                  <a:lnTo>
                    <a:pt x="1231947" y="0"/>
                  </a:lnTo>
                  <a:lnTo>
                    <a:pt x="1231947" y="1812810"/>
                  </a:lnTo>
                  <a:lnTo>
                    <a:pt x="0" y="1812810"/>
                  </a:lnTo>
                  <a:close/>
                </a:path>
              </a:pathLst>
            </a:custGeom>
            <a:solidFill>
              <a:srgbClr val="C0C0C0"/>
            </a:solidFill>
          </p:spPr>
          <p:txBody>
            <a:bodyPr/>
            <a:lstStyle/>
            <a:p>
              <a:endParaRPr lang="en-US" dirty="0">
                <a:latin typeface="Segoe UI" panose="020B0502040204020203" pitchFamily="34" charset="0"/>
              </a:endParaRPr>
            </a:p>
          </p:txBody>
        </p:sp>
        <p:sp>
          <p:nvSpPr>
            <p:cNvPr id="9" name="TextBox 9">
              <a:extLst>
                <a:ext uri="{FF2B5EF4-FFF2-40B4-BE49-F238E27FC236}">
                  <a16:creationId xmlns:a16="http://schemas.microsoft.com/office/drawing/2014/main" id="{EDCFA146-9D82-B44B-7A06-05BE4304FF4C}"/>
                </a:ext>
              </a:extLst>
            </p:cNvPr>
            <p:cNvSpPr txBox="1"/>
            <p:nvPr/>
          </p:nvSpPr>
          <p:spPr>
            <a:xfrm>
              <a:off x="0" y="-57150"/>
              <a:ext cx="1231947" cy="1869960"/>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0" name="Freeform 10">
            <a:extLst>
              <a:ext uri="{FF2B5EF4-FFF2-40B4-BE49-F238E27FC236}">
                <a16:creationId xmlns:a16="http://schemas.microsoft.com/office/drawing/2014/main" id="{34E88DCD-0F52-7BFE-C754-A08573AF3BD5}"/>
              </a:ext>
            </a:extLst>
          </p:cNvPr>
          <p:cNvSpPr/>
          <p:nvPr/>
        </p:nvSpPr>
        <p:spPr>
          <a:xfrm>
            <a:off x="152400" y="-1"/>
            <a:ext cx="2196448" cy="2603109"/>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7">
              <a:extLst>
                <a:ext uri="{96DAC541-7B7A-43D3-8B79-37D633B846F1}">
                  <asvg:svgBlip xmlns:asvg="http://schemas.microsoft.com/office/drawing/2016/SVG/main" r:embed="rId8"/>
                </a:ext>
              </a:extLst>
            </a:blip>
            <a:stretch>
              <a:fillRect l="-38543" t="-7012"/>
            </a:stretch>
          </a:blipFill>
        </p:spPr>
        <p:txBody>
          <a:bodyPr/>
          <a:lstStyle/>
          <a:p>
            <a:endParaRPr lang="en-US" dirty="0">
              <a:latin typeface="Segoe UI" panose="020B0502040204020203" pitchFamily="34" charset="0"/>
            </a:endParaRPr>
          </a:p>
        </p:txBody>
      </p:sp>
      <p:sp>
        <p:nvSpPr>
          <p:cNvPr id="11" name="TextBox 8">
            <a:extLst>
              <a:ext uri="{FF2B5EF4-FFF2-40B4-BE49-F238E27FC236}">
                <a16:creationId xmlns:a16="http://schemas.microsoft.com/office/drawing/2014/main" id="{1F38DFA8-4937-B8FC-8FBC-36548D2B3852}"/>
              </a:ext>
            </a:extLst>
          </p:cNvPr>
          <p:cNvSpPr txBox="1"/>
          <p:nvPr/>
        </p:nvSpPr>
        <p:spPr>
          <a:xfrm>
            <a:off x="1173412" y="3178232"/>
            <a:ext cx="4677548" cy="3293209"/>
          </a:xfrm>
          <a:prstGeom prst="rect">
            <a:avLst/>
          </a:prstGeom>
        </p:spPr>
        <p:txBody>
          <a:bodyPr wrap="square" lIns="0" tIns="0" rIns="0" bIns="0" rtlCol="0" anchor="t">
            <a:spAutoFit/>
          </a:bodyPr>
          <a:lstStyle/>
          <a:p>
            <a:pPr marL="0" lvl="0" indent="0" algn="ctr">
              <a:lnSpc>
                <a:spcPts val="6399"/>
              </a:lnSpc>
            </a:pPr>
            <a:r>
              <a:rPr lang="en-US" sz="6000" b="1" spc="-63" dirty="0">
                <a:solidFill>
                  <a:srgbClr val="1D1D1B"/>
                </a:solidFill>
                <a:latin typeface="Poppins Bold"/>
                <a:ea typeface="Poppins Bold"/>
                <a:cs typeface="Poppins Bold"/>
                <a:sym typeface="Poppins Bold"/>
              </a:rPr>
              <a:t>Public Comment Protocol Tips</a:t>
            </a:r>
          </a:p>
        </p:txBody>
      </p:sp>
      <p:sp>
        <p:nvSpPr>
          <p:cNvPr id="12" name="TextBox 11">
            <a:extLst>
              <a:ext uri="{FF2B5EF4-FFF2-40B4-BE49-F238E27FC236}">
                <a16:creationId xmlns:a16="http://schemas.microsoft.com/office/drawing/2014/main" id="{32266F6C-8DF7-71E7-EC62-9D4C356B792D}"/>
              </a:ext>
            </a:extLst>
          </p:cNvPr>
          <p:cNvSpPr txBox="1"/>
          <p:nvPr/>
        </p:nvSpPr>
        <p:spPr>
          <a:xfrm>
            <a:off x="6350179" y="761843"/>
            <a:ext cx="9930141" cy="6463308"/>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400" b="1" u="sng" dirty="0"/>
              <a:t>Public Comment Is Not Mandatory at Every Meeting</a:t>
            </a:r>
            <a:r>
              <a:rPr lang="en-US" sz="2400" dirty="0"/>
              <a:t>: GO Teams are not required to include a Public Comment period at every meeting, but should be scheduled for meetings involving major action items needing community input.</a:t>
            </a:r>
          </a:p>
          <a:p>
            <a:pPr marL="342900" indent="-342900">
              <a:spcAft>
                <a:spcPts val="1200"/>
              </a:spcAft>
              <a:buFont typeface="Arial" panose="020B0604020202020204" pitchFamily="34" charset="0"/>
              <a:buChar char="•"/>
            </a:pPr>
            <a:r>
              <a:rPr lang="en-US" sz="2400" b="1" u="sng" dirty="0"/>
              <a:t>Plan and Structure Public Comment Thoughtfully</a:t>
            </a:r>
            <a:r>
              <a:rPr lang="en-US" sz="2400" dirty="0"/>
              <a:t>: When included, Public Comment should be scheduled at a specific time (e.g., a 20-minute segment with 2 minutes per speaker) and aligned with the school community’s availability to encourage participation.</a:t>
            </a:r>
          </a:p>
          <a:p>
            <a:pPr marL="342900" indent="-342900">
              <a:spcAft>
                <a:spcPts val="1200"/>
              </a:spcAft>
              <a:buFont typeface="Arial" panose="020B0604020202020204" pitchFamily="34" charset="0"/>
              <a:buChar char="•"/>
            </a:pPr>
            <a:r>
              <a:rPr lang="en-US" sz="2400" b="1" u="sng" dirty="0"/>
              <a:t>Establish a Clear and Transparent Process</a:t>
            </a:r>
            <a:r>
              <a:rPr lang="en-US" sz="2400" dirty="0"/>
              <a:t>: Provide clear instructions for how individuals can sign up to speak. During the Public Comment period, GO Team members should listen without responding, using the input to inform decisions.</a:t>
            </a:r>
          </a:p>
          <a:p>
            <a:pPr marL="342900" indent="-342900">
              <a:spcAft>
                <a:spcPts val="1200"/>
              </a:spcAft>
              <a:buFont typeface="Arial" panose="020B0604020202020204" pitchFamily="34" charset="0"/>
              <a:buChar char="•"/>
            </a:pPr>
            <a:r>
              <a:rPr lang="en-US" sz="2400" b="1" u="sng" dirty="0"/>
              <a:t>Encourage Ongoing Community Engagement</a:t>
            </a:r>
            <a:r>
              <a:rPr lang="en-US" sz="2400" dirty="0"/>
              <a:t>: Remind stakeholders that Public Comment during meetings is just one way to share input. Emails to GO Team members and special sessions can also serve as valuable channels for community feedback.</a:t>
            </a:r>
          </a:p>
        </p:txBody>
      </p:sp>
      <p:sp>
        <p:nvSpPr>
          <p:cNvPr id="13" name="TextBox 8">
            <a:extLst>
              <a:ext uri="{FF2B5EF4-FFF2-40B4-BE49-F238E27FC236}">
                <a16:creationId xmlns:a16="http://schemas.microsoft.com/office/drawing/2014/main" id="{4EBEAA56-1933-EDFB-6DE6-0B1F28DC28A1}"/>
              </a:ext>
            </a:extLst>
          </p:cNvPr>
          <p:cNvSpPr txBox="1"/>
          <p:nvPr/>
        </p:nvSpPr>
        <p:spPr>
          <a:xfrm>
            <a:off x="7341275" y="7568756"/>
            <a:ext cx="7947948" cy="1383867"/>
          </a:xfrm>
          <a:prstGeom prst="rect">
            <a:avLst/>
          </a:prstGeom>
          <a:gradFill flip="none" rotWithShape="1">
            <a:gsLst>
              <a:gs pos="0">
                <a:srgbClr val="F5CE3E">
                  <a:tint val="66000"/>
                  <a:satMod val="160000"/>
                </a:srgbClr>
              </a:gs>
              <a:gs pos="50000">
                <a:srgbClr val="F5CE3E">
                  <a:tint val="44500"/>
                  <a:satMod val="160000"/>
                </a:srgbClr>
              </a:gs>
              <a:gs pos="100000">
                <a:srgbClr val="F5CE3E">
                  <a:tint val="23500"/>
                  <a:satMod val="160000"/>
                </a:srgbClr>
              </a:gs>
            </a:gsLst>
            <a:lin ang="16200000" scaled="1"/>
            <a:tileRect/>
          </a:gradFill>
        </p:spPr>
        <p:txBody>
          <a:bodyPr wrap="square" lIns="0" tIns="0" rIns="0" bIns="0" rtlCol="0" anchor="ctr">
            <a:noAutofit/>
          </a:bodyPr>
          <a:lstStyle/>
          <a:p>
            <a:pPr algn="ctr"/>
            <a:r>
              <a:rPr lang="en-US" sz="3600" b="1" spc="-63" dirty="0">
                <a:solidFill>
                  <a:srgbClr val="1D1D1B"/>
                </a:solidFill>
                <a:latin typeface="Poppins Bold"/>
                <a:ea typeface="Poppins Bold"/>
                <a:cs typeface="Poppins Bold"/>
                <a:sym typeface="Poppins Bold"/>
              </a:rPr>
              <a:t>The GO Team votes on its</a:t>
            </a:r>
          </a:p>
          <a:p>
            <a:pPr algn="ctr"/>
            <a:r>
              <a:rPr lang="en-US" sz="3600" b="1" spc="-63" dirty="0">
                <a:solidFill>
                  <a:srgbClr val="1D1D1B"/>
                </a:solidFill>
                <a:latin typeface="Poppins Bold"/>
                <a:ea typeface="Poppins Bold"/>
                <a:cs typeface="Poppins Bold"/>
                <a:sym typeface="Poppins Bold"/>
              </a:rPr>
              <a:t>Public Comment Protocol</a:t>
            </a:r>
          </a:p>
        </p:txBody>
      </p:sp>
    </p:spTree>
    <p:extLst>
      <p:ext uri="{BB962C8B-B14F-4D97-AF65-F5344CB8AC3E}">
        <p14:creationId xmlns:p14="http://schemas.microsoft.com/office/powerpoint/2010/main" val="4265350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89A1B-B283-8BDC-246C-4F146FBCDEC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A77A5C0-1898-616A-B51D-835F9B70D414}"/>
              </a:ext>
            </a:extLst>
          </p:cNvPr>
          <p:cNvGrpSpPr/>
          <p:nvPr/>
        </p:nvGrpSpPr>
        <p:grpSpPr>
          <a:xfrm>
            <a:off x="0" y="0"/>
            <a:ext cx="501338" cy="10287000"/>
            <a:chOff x="0" y="0"/>
            <a:chExt cx="132040" cy="2709333"/>
          </a:xfrm>
        </p:grpSpPr>
        <p:sp>
          <p:nvSpPr>
            <p:cNvPr id="3" name="Freeform 3">
              <a:extLst>
                <a:ext uri="{FF2B5EF4-FFF2-40B4-BE49-F238E27FC236}">
                  <a16:creationId xmlns:a16="http://schemas.microsoft.com/office/drawing/2014/main" id="{84997280-6C1D-D6DE-4BE3-D83D8805F82A}"/>
                </a:ext>
              </a:extLst>
            </p:cNvPr>
            <p:cNvSpPr/>
            <p:nvPr/>
          </p:nvSpPr>
          <p:spPr>
            <a:xfrm>
              <a:off x="0" y="0"/>
              <a:ext cx="132040" cy="2709333"/>
            </a:xfrm>
            <a:custGeom>
              <a:avLst/>
              <a:gdLst/>
              <a:ahLst/>
              <a:cxnLst/>
              <a:rect l="l" t="t" r="r" b="b"/>
              <a:pathLst>
                <a:path w="132040" h="2709333">
                  <a:moveTo>
                    <a:pt x="0" y="0"/>
                  </a:moveTo>
                  <a:lnTo>
                    <a:pt x="132040" y="0"/>
                  </a:lnTo>
                  <a:lnTo>
                    <a:pt x="132040" y="2709333"/>
                  </a:lnTo>
                  <a:lnTo>
                    <a:pt x="0" y="2709333"/>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7A3484E0-71B2-1D59-D8BD-1937F455892C}"/>
                </a:ext>
              </a:extLst>
            </p:cNvPr>
            <p:cNvSpPr txBox="1"/>
            <p:nvPr/>
          </p:nvSpPr>
          <p:spPr>
            <a:xfrm>
              <a:off x="0" y="-57150"/>
              <a:ext cx="132040" cy="2766483"/>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3B72CAEC-939A-E25B-A27C-E9F175C91546}"/>
              </a:ext>
            </a:extLst>
          </p:cNvPr>
          <p:cNvSpPr/>
          <p:nvPr/>
        </p:nvSpPr>
        <p:spPr>
          <a:xfrm>
            <a:off x="10271102" y="9394779"/>
            <a:ext cx="3129993" cy="905510"/>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3">
              <a:extLst>
                <a:ext uri="{96DAC541-7B7A-43D3-8B79-37D633B846F1}">
                  <asvg:svgBlip xmlns:asvg="http://schemas.microsoft.com/office/drawing/2016/SVG/main" r:embed="rId4"/>
                </a:ext>
              </a:extLst>
            </a:blip>
            <a:stretch>
              <a:fillRect b="-216424"/>
            </a:stretch>
          </a:blipFill>
        </p:spPr>
        <p:txBody>
          <a:bodyPr/>
          <a:lstStyle/>
          <a:p>
            <a:endParaRPr lang="en-US" dirty="0">
              <a:latin typeface="Segoe UI" panose="020B0502040204020203" pitchFamily="34" charset="0"/>
            </a:endParaRPr>
          </a:p>
        </p:txBody>
      </p:sp>
      <p:sp>
        <p:nvSpPr>
          <p:cNvPr id="6" name="Freeform 6">
            <a:extLst>
              <a:ext uri="{FF2B5EF4-FFF2-40B4-BE49-F238E27FC236}">
                <a16:creationId xmlns:a16="http://schemas.microsoft.com/office/drawing/2014/main" id="{6072E2F5-792A-AD6C-7486-7501D44C472E}"/>
              </a:ext>
            </a:extLst>
          </p:cNvPr>
          <p:cNvSpPr/>
          <p:nvPr/>
        </p:nvSpPr>
        <p:spPr>
          <a:xfrm>
            <a:off x="2147479" y="0"/>
            <a:ext cx="3043038" cy="1028700"/>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sp>
        <p:nvSpPr>
          <p:cNvPr id="7" name="Freeform 7">
            <a:extLst>
              <a:ext uri="{FF2B5EF4-FFF2-40B4-BE49-F238E27FC236}">
                <a16:creationId xmlns:a16="http://schemas.microsoft.com/office/drawing/2014/main" id="{E010D718-0AA7-A09A-D05F-A11B4433447D}"/>
              </a:ext>
            </a:extLst>
          </p:cNvPr>
          <p:cNvSpPr/>
          <p:nvPr/>
        </p:nvSpPr>
        <p:spPr>
          <a:xfrm rot="-5400000" flipH="1" flipV="1">
            <a:off x="15677843" y="-824253"/>
            <a:ext cx="1785904" cy="3434410"/>
          </a:xfrm>
          <a:custGeom>
            <a:avLst/>
            <a:gdLst/>
            <a:ahLst/>
            <a:cxnLst/>
            <a:rect l="l" t="t" r="r" b="b"/>
            <a:pathLst>
              <a:path w="2007680" h="4114800">
                <a:moveTo>
                  <a:pt x="2007680" y="4114800"/>
                </a:moveTo>
                <a:lnTo>
                  <a:pt x="0" y="4114800"/>
                </a:lnTo>
                <a:lnTo>
                  <a:pt x="0" y="0"/>
                </a:lnTo>
                <a:lnTo>
                  <a:pt x="2007680" y="0"/>
                </a:lnTo>
                <a:lnTo>
                  <a:pt x="2007680" y="4114800"/>
                </a:lnTo>
                <a:close/>
              </a:path>
            </a:pathLst>
          </a:custGeom>
          <a:blipFill>
            <a:blip r:embed="rId7">
              <a:extLst>
                <a:ext uri="{96DAC541-7B7A-43D3-8B79-37D633B846F1}">
                  <asvg:svgBlip xmlns:asvg="http://schemas.microsoft.com/office/drawing/2016/SVG/main" r:embed="rId8"/>
                </a:ext>
              </a:extLst>
            </a:blip>
            <a:stretch>
              <a:fillRect l="-12418" t="-19810" b="-1"/>
            </a:stretch>
          </a:blipFill>
        </p:spPr>
        <p:txBody>
          <a:bodyPr/>
          <a:lstStyle/>
          <a:p>
            <a:endParaRPr lang="en-US" dirty="0">
              <a:latin typeface="Segoe UI" panose="020B0502040204020203" pitchFamily="34" charset="0"/>
            </a:endParaRPr>
          </a:p>
        </p:txBody>
      </p:sp>
      <p:grpSp>
        <p:nvGrpSpPr>
          <p:cNvPr id="8" name="Group 8">
            <a:extLst>
              <a:ext uri="{FF2B5EF4-FFF2-40B4-BE49-F238E27FC236}">
                <a16:creationId xmlns:a16="http://schemas.microsoft.com/office/drawing/2014/main" id="{B3BF559D-98C0-87CF-BE0D-46050211B9C3}"/>
              </a:ext>
            </a:extLst>
          </p:cNvPr>
          <p:cNvGrpSpPr/>
          <p:nvPr/>
        </p:nvGrpSpPr>
        <p:grpSpPr>
          <a:xfrm>
            <a:off x="1494708" y="3747355"/>
            <a:ext cx="5858301" cy="3231107"/>
            <a:chOff x="0" y="0"/>
            <a:chExt cx="1542927" cy="850991"/>
          </a:xfrm>
        </p:grpSpPr>
        <p:sp>
          <p:nvSpPr>
            <p:cNvPr id="9" name="Freeform 9">
              <a:extLst>
                <a:ext uri="{FF2B5EF4-FFF2-40B4-BE49-F238E27FC236}">
                  <a16:creationId xmlns:a16="http://schemas.microsoft.com/office/drawing/2014/main" id="{62CAADA1-A3D8-6A7A-2B25-481B118B82F5}"/>
                </a:ext>
              </a:extLst>
            </p:cNvPr>
            <p:cNvSpPr/>
            <p:nvPr/>
          </p:nvSpPr>
          <p:spPr>
            <a:xfrm>
              <a:off x="0" y="0"/>
              <a:ext cx="1542927" cy="850991"/>
            </a:xfrm>
            <a:custGeom>
              <a:avLst/>
              <a:gdLst/>
              <a:ahLst/>
              <a:cxnLst/>
              <a:rect l="l" t="t" r="r" b="b"/>
              <a:pathLst>
                <a:path w="1542927" h="850991">
                  <a:moveTo>
                    <a:pt x="0" y="0"/>
                  </a:moveTo>
                  <a:lnTo>
                    <a:pt x="1542927" y="0"/>
                  </a:lnTo>
                  <a:lnTo>
                    <a:pt x="1542927" y="850991"/>
                  </a:lnTo>
                  <a:lnTo>
                    <a:pt x="0" y="850991"/>
                  </a:lnTo>
                  <a:close/>
                </a:path>
              </a:pathLst>
            </a:custGeom>
            <a:solidFill>
              <a:srgbClr val="C0C0C0"/>
            </a:solidFill>
          </p:spPr>
          <p:txBody>
            <a:bodyPr/>
            <a:lstStyle/>
            <a:p>
              <a:endParaRPr lang="en-US" dirty="0">
                <a:latin typeface="Segoe UI" panose="020B0502040204020203" pitchFamily="34" charset="0"/>
              </a:endParaRPr>
            </a:p>
          </p:txBody>
        </p:sp>
        <p:sp>
          <p:nvSpPr>
            <p:cNvPr id="10" name="TextBox 10">
              <a:extLst>
                <a:ext uri="{FF2B5EF4-FFF2-40B4-BE49-F238E27FC236}">
                  <a16:creationId xmlns:a16="http://schemas.microsoft.com/office/drawing/2014/main" id="{A4D51754-742C-A767-A78C-35AEA6584B59}"/>
                </a:ext>
              </a:extLst>
            </p:cNvPr>
            <p:cNvSpPr txBox="1"/>
            <p:nvPr/>
          </p:nvSpPr>
          <p:spPr>
            <a:xfrm>
              <a:off x="0" y="-57150"/>
              <a:ext cx="1542927" cy="908141"/>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1" name="TextBox 11">
            <a:extLst>
              <a:ext uri="{FF2B5EF4-FFF2-40B4-BE49-F238E27FC236}">
                <a16:creationId xmlns:a16="http://schemas.microsoft.com/office/drawing/2014/main" id="{CD6769F2-1CF0-65E4-08B0-D6C87B3ED2D4}"/>
              </a:ext>
            </a:extLst>
          </p:cNvPr>
          <p:cNvSpPr txBox="1"/>
          <p:nvPr/>
        </p:nvSpPr>
        <p:spPr>
          <a:xfrm>
            <a:off x="2346369" y="4421396"/>
            <a:ext cx="4154978" cy="1666034"/>
          </a:xfrm>
          <a:prstGeom prst="rect">
            <a:avLst/>
          </a:prstGeom>
        </p:spPr>
        <p:txBody>
          <a:bodyPr wrap="square" lIns="0" tIns="0" rIns="0" bIns="0" rtlCol="0" anchor="t">
            <a:spAutoFit/>
          </a:bodyPr>
          <a:lstStyle/>
          <a:p>
            <a:pPr marL="0" lvl="0" indent="0" algn="l">
              <a:lnSpc>
                <a:spcPts val="6399"/>
              </a:lnSpc>
            </a:pPr>
            <a:r>
              <a:rPr lang="en-US" sz="6399" b="1" spc="-63" dirty="0">
                <a:solidFill>
                  <a:srgbClr val="1D1D1B"/>
                </a:solidFill>
                <a:latin typeface="Poppins Bold"/>
                <a:ea typeface="Poppins Bold"/>
                <a:cs typeface="Poppins Bold"/>
                <a:sym typeface="Poppins Bold"/>
              </a:rPr>
              <a:t>Meeting</a:t>
            </a:r>
          </a:p>
          <a:p>
            <a:pPr marL="0" lvl="0" indent="0" algn="l">
              <a:lnSpc>
                <a:spcPts val="6399"/>
              </a:lnSpc>
            </a:pPr>
            <a:r>
              <a:rPr lang="en-US" sz="6399" b="1" spc="-63" dirty="0">
                <a:solidFill>
                  <a:srgbClr val="1D1D1B"/>
                </a:solidFill>
                <a:latin typeface="Poppins Bold"/>
                <a:ea typeface="Poppins Bold"/>
                <a:cs typeface="Poppins Bold"/>
                <a:sym typeface="Poppins Bold"/>
              </a:rPr>
              <a:t>Calendar</a:t>
            </a:r>
          </a:p>
        </p:txBody>
      </p:sp>
      <p:sp>
        <p:nvSpPr>
          <p:cNvPr id="12" name="TextBox 11">
            <a:extLst>
              <a:ext uri="{FF2B5EF4-FFF2-40B4-BE49-F238E27FC236}">
                <a16:creationId xmlns:a16="http://schemas.microsoft.com/office/drawing/2014/main" id="{AD846097-FA0F-1FBB-EE94-62103874ADCF}"/>
              </a:ext>
            </a:extLst>
          </p:cNvPr>
          <p:cNvSpPr txBox="1"/>
          <p:nvPr/>
        </p:nvSpPr>
        <p:spPr>
          <a:xfrm>
            <a:off x="8204670" y="2433617"/>
            <a:ext cx="9269476" cy="6463308"/>
          </a:xfrm>
          <a:prstGeom prst="rect">
            <a:avLst/>
          </a:prstGeom>
          <a:noFill/>
        </p:spPr>
        <p:txBody>
          <a:bodyPr wrap="square" rtlCol="0">
            <a:spAutoFit/>
          </a:bodyPr>
          <a:lstStyle/>
          <a:p>
            <a:pPr marL="571500" lvl="0" indent="-571500">
              <a:spcAft>
                <a:spcPts val="1200"/>
              </a:spcAft>
              <a:buClr>
                <a:schemeClr val="accent1"/>
              </a:buClr>
              <a:buSzPct val="110000"/>
              <a:buFont typeface="Arial" panose="020B0604020202020204" pitchFamily="34" charset="0"/>
              <a:buChar char="•"/>
            </a:pPr>
            <a:r>
              <a:rPr lang="en-US" sz="3400" dirty="0"/>
              <a:t>Hold </a:t>
            </a:r>
            <a:r>
              <a:rPr lang="en-US" sz="3400" b="1" dirty="0"/>
              <a:t>at least six</a:t>
            </a:r>
            <a:r>
              <a:rPr lang="en-US" sz="3400" dirty="0"/>
              <a:t> (6) business meetings this school year </a:t>
            </a:r>
            <a:r>
              <a:rPr lang="en-US" sz="3400" i="1" dirty="0">
                <a:solidFill>
                  <a:schemeClr val="accent5"/>
                </a:solidFill>
              </a:rPr>
              <a:t>(this meeting plus at least 6 more)</a:t>
            </a:r>
            <a:r>
              <a:rPr lang="en-US" sz="3400" dirty="0"/>
              <a:t>; </a:t>
            </a:r>
          </a:p>
          <a:p>
            <a:pPr marL="571500" lvl="0" indent="-571500">
              <a:spcAft>
                <a:spcPts val="1200"/>
              </a:spcAft>
              <a:buClr>
                <a:schemeClr val="accent1"/>
              </a:buClr>
              <a:buSzPct val="110000"/>
              <a:buFont typeface="Arial" panose="020B0604020202020204" pitchFamily="34" charset="0"/>
              <a:buChar char="•"/>
            </a:pPr>
            <a:r>
              <a:rPr lang="en-US" sz="3400" b="1" dirty="0"/>
              <a:t>At least four</a:t>
            </a:r>
            <a:r>
              <a:rPr lang="en-US" sz="3400" dirty="0"/>
              <a:t> (4) of the meetings must permit time for Public Comment;</a:t>
            </a:r>
          </a:p>
          <a:p>
            <a:pPr marL="571500" lvl="0" indent="-571500">
              <a:spcAft>
                <a:spcPts val="1200"/>
              </a:spcAft>
              <a:buClr>
                <a:schemeClr val="accent1"/>
              </a:buClr>
              <a:buSzPct val="110000"/>
              <a:buFont typeface="Arial" panose="020B0604020202020204" pitchFamily="34" charset="0"/>
              <a:buChar char="•"/>
            </a:pPr>
            <a:r>
              <a:rPr lang="en-US" sz="3400" dirty="0"/>
              <a:t>Meetings </a:t>
            </a:r>
            <a:r>
              <a:rPr lang="en-US" sz="3400" b="1" dirty="0"/>
              <a:t>cannot</a:t>
            </a:r>
            <a:r>
              <a:rPr lang="en-US" sz="3400" dirty="0"/>
              <a:t> be held during the instructional school day;</a:t>
            </a:r>
          </a:p>
          <a:p>
            <a:pPr marL="571500" lvl="0" indent="-571500">
              <a:spcAft>
                <a:spcPts val="1200"/>
              </a:spcAft>
              <a:buClr>
                <a:schemeClr val="accent1"/>
              </a:buClr>
              <a:buSzPct val="110000"/>
              <a:buFont typeface="Arial" panose="020B0604020202020204" pitchFamily="34" charset="0"/>
              <a:buChar char="•"/>
            </a:pPr>
            <a:r>
              <a:rPr lang="en-US" sz="3400" dirty="0"/>
              <a:t>Meetings </a:t>
            </a:r>
            <a:r>
              <a:rPr lang="en-US" sz="3400" b="1" dirty="0"/>
              <a:t>must</a:t>
            </a:r>
            <a:r>
              <a:rPr lang="en-US" sz="3400" dirty="0"/>
              <a:t> be live-streamed and recorded; and </a:t>
            </a:r>
          </a:p>
          <a:p>
            <a:pPr marL="571500" lvl="0" indent="-571500">
              <a:spcAft>
                <a:spcPts val="1200"/>
              </a:spcAft>
              <a:buClr>
                <a:schemeClr val="accent1"/>
              </a:buClr>
              <a:buSzPct val="110000"/>
              <a:buFont typeface="Arial" panose="020B0604020202020204" pitchFamily="34" charset="0"/>
              <a:buChar char="•"/>
            </a:pPr>
            <a:r>
              <a:rPr lang="en-US" sz="3400" dirty="0"/>
              <a:t>Meeting locations for hybrid meetings must be places which can accommodate the public </a:t>
            </a:r>
            <a:r>
              <a:rPr lang="en-US" sz="3400" i="1" dirty="0">
                <a:solidFill>
                  <a:schemeClr val="accent5"/>
                </a:solidFill>
              </a:rPr>
              <a:t>(i.e. – not a conference room)</a:t>
            </a:r>
            <a:r>
              <a:rPr lang="en-US" sz="3400" dirty="0"/>
              <a:t>. </a:t>
            </a:r>
          </a:p>
        </p:txBody>
      </p:sp>
      <p:sp>
        <p:nvSpPr>
          <p:cNvPr id="13" name="TextBox 8">
            <a:extLst>
              <a:ext uri="{FF2B5EF4-FFF2-40B4-BE49-F238E27FC236}">
                <a16:creationId xmlns:a16="http://schemas.microsoft.com/office/drawing/2014/main" id="{F08BB491-59E2-60D7-9CA8-B1D46944BF8E}"/>
              </a:ext>
            </a:extLst>
          </p:cNvPr>
          <p:cNvSpPr txBox="1"/>
          <p:nvPr/>
        </p:nvSpPr>
        <p:spPr>
          <a:xfrm>
            <a:off x="8332723" y="1439908"/>
            <a:ext cx="6436014" cy="845296"/>
          </a:xfrm>
          <a:prstGeom prst="rect">
            <a:avLst/>
          </a:prstGeom>
        </p:spPr>
        <p:txBody>
          <a:bodyPr lIns="0" tIns="0" rIns="0" bIns="0" rtlCol="0" anchor="t">
            <a:spAutoFit/>
          </a:bodyPr>
          <a:lstStyle/>
          <a:p>
            <a:pPr marL="0" lvl="0" indent="0" algn="l">
              <a:lnSpc>
                <a:spcPts val="6399"/>
              </a:lnSpc>
            </a:pPr>
            <a:r>
              <a:rPr lang="en-US" sz="6399" b="1" u="sng" spc="-63" dirty="0">
                <a:solidFill>
                  <a:schemeClr val="accent1"/>
                </a:solidFill>
                <a:latin typeface="Poppins Bold"/>
                <a:ea typeface="Poppins Bold"/>
                <a:cs typeface="Poppins Bold"/>
                <a:sym typeface="Poppins Bold"/>
              </a:rPr>
              <a:t>Requirements</a:t>
            </a:r>
          </a:p>
        </p:txBody>
      </p:sp>
    </p:spTree>
    <p:extLst>
      <p:ext uri="{BB962C8B-B14F-4D97-AF65-F5344CB8AC3E}">
        <p14:creationId xmlns:p14="http://schemas.microsoft.com/office/powerpoint/2010/main" val="1690387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3BEE5-62C3-9E41-C554-13B6D0988DD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85E623E-A521-3A66-8532-10CA2B721F0F}"/>
              </a:ext>
            </a:extLst>
          </p:cNvPr>
          <p:cNvGrpSpPr/>
          <p:nvPr/>
        </p:nvGrpSpPr>
        <p:grpSpPr>
          <a:xfrm>
            <a:off x="-1" y="0"/>
            <a:ext cx="5176767" cy="6753936"/>
            <a:chOff x="0" y="0"/>
            <a:chExt cx="1572132" cy="1778814"/>
          </a:xfrm>
        </p:grpSpPr>
        <p:sp>
          <p:nvSpPr>
            <p:cNvPr id="3" name="Freeform 3">
              <a:extLst>
                <a:ext uri="{FF2B5EF4-FFF2-40B4-BE49-F238E27FC236}">
                  <a16:creationId xmlns:a16="http://schemas.microsoft.com/office/drawing/2014/main" id="{C9A0FF21-1995-33F3-33F2-032B5B04119D}"/>
                </a:ext>
              </a:extLst>
            </p:cNvPr>
            <p:cNvSpPr/>
            <p:nvPr/>
          </p:nvSpPr>
          <p:spPr>
            <a:xfrm>
              <a:off x="0" y="0"/>
              <a:ext cx="1572132" cy="1778814"/>
            </a:xfrm>
            <a:custGeom>
              <a:avLst/>
              <a:gdLst/>
              <a:ahLst/>
              <a:cxnLst/>
              <a:rect l="l" t="t" r="r" b="b"/>
              <a:pathLst>
                <a:path w="1572132" h="1778814">
                  <a:moveTo>
                    <a:pt x="0" y="0"/>
                  </a:moveTo>
                  <a:lnTo>
                    <a:pt x="1572132" y="0"/>
                  </a:lnTo>
                  <a:lnTo>
                    <a:pt x="1572132" y="1778814"/>
                  </a:lnTo>
                  <a:lnTo>
                    <a:pt x="0" y="1778814"/>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C4D60B2B-BB1C-4484-3C94-5818A862FF39}"/>
                </a:ext>
              </a:extLst>
            </p:cNvPr>
            <p:cNvSpPr txBox="1"/>
            <p:nvPr/>
          </p:nvSpPr>
          <p:spPr>
            <a:xfrm>
              <a:off x="0" y="-57150"/>
              <a:ext cx="1572132" cy="1835964"/>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7BE4D161-3DDC-DCCA-9C8F-BF5340137DA2}"/>
              </a:ext>
            </a:extLst>
          </p:cNvPr>
          <p:cNvSpPr/>
          <p:nvPr/>
        </p:nvSpPr>
        <p:spPr>
          <a:xfrm flipH="1">
            <a:off x="16280320" y="0"/>
            <a:ext cx="2007680" cy="3459782"/>
          </a:xfrm>
          <a:custGeom>
            <a:avLst/>
            <a:gdLst/>
            <a:ahLst/>
            <a:cxnLst/>
            <a:rect l="l" t="t" r="r" b="b"/>
            <a:pathLst>
              <a:path w="2007680" h="4114800">
                <a:moveTo>
                  <a:pt x="2007679" y="0"/>
                </a:moveTo>
                <a:lnTo>
                  <a:pt x="0" y="0"/>
                </a:lnTo>
                <a:lnTo>
                  <a:pt x="0" y="4114800"/>
                </a:lnTo>
                <a:lnTo>
                  <a:pt x="2007679" y="4114800"/>
                </a:lnTo>
                <a:lnTo>
                  <a:pt x="2007679" y="0"/>
                </a:lnTo>
                <a:close/>
              </a:path>
            </a:pathLst>
          </a:custGeom>
          <a:blipFill>
            <a:blip r:embed="rId3">
              <a:extLst>
                <a:ext uri="{96DAC541-7B7A-43D3-8B79-37D633B846F1}">
                  <asvg:svgBlip xmlns:asvg="http://schemas.microsoft.com/office/drawing/2016/SVG/main" r:embed="rId4"/>
                </a:ext>
              </a:extLst>
            </a:blip>
            <a:stretch>
              <a:fillRect l="-6557" t="-20147" r="6557" b="555"/>
            </a:stretch>
          </a:blipFill>
        </p:spPr>
        <p:txBody>
          <a:bodyPr/>
          <a:lstStyle/>
          <a:p>
            <a:endParaRPr lang="en-US" dirty="0">
              <a:latin typeface="Segoe UI" panose="020B0502040204020203" pitchFamily="34" charset="0"/>
            </a:endParaRPr>
          </a:p>
        </p:txBody>
      </p:sp>
      <p:sp>
        <p:nvSpPr>
          <p:cNvPr id="6" name="Freeform 6">
            <a:extLst>
              <a:ext uri="{FF2B5EF4-FFF2-40B4-BE49-F238E27FC236}">
                <a16:creationId xmlns:a16="http://schemas.microsoft.com/office/drawing/2014/main" id="{82075003-F101-75C1-BEFD-64CEBB5D48CC}"/>
              </a:ext>
            </a:extLst>
          </p:cNvPr>
          <p:cNvSpPr/>
          <p:nvPr/>
        </p:nvSpPr>
        <p:spPr>
          <a:xfrm>
            <a:off x="7747477" y="9086215"/>
            <a:ext cx="3129993" cy="1200785"/>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5">
              <a:extLst>
                <a:ext uri="{96DAC541-7B7A-43D3-8B79-37D633B846F1}">
                  <asvg:svgBlip xmlns:asvg="http://schemas.microsoft.com/office/drawing/2016/SVG/main" r:embed="rId6"/>
                </a:ext>
              </a:extLst>
            </a:blip>
            <a:stretch>
              <a:fillRect b="-138614"/>
            </a:stretch>
          </a:blipFill>
        </p:spPr>
        <p:txBody>
          <a:bodyPr/>
          <a:lstStyle/>
          <a:p>
            <a:endParaRPr lang="en-US" dirty="0">
              <a:latin typeface="Segoe UI" panose="020B0502040204020203" pitchFamily="34" charset="0"/>
            </a:endParaRPr>
          </a:p>
        </p:txBody>
      </p:sp>
      <p:grpSp>
        <p:nvGrpSpPr>
          <p:cNvPr id="7" name="Group 7">
            <a:extLst>
              <a:ext uri="{FF2B5EF4-FFF2-40B4-BE49-F238E27FC236}">
                <a16:creationId xmlns:a16="http://schemas.microsoft.com/office/drawing/2014/main" id="{4D4F89A8-DE34-45F1-7A82-E90F3131D748}"/>
              </a:ext>
            </a:extLst>
          </p:cNvPr>
          <p:cNvGrpSpPr/>
          <p:nvPr/>
        </p:nvGrpSpPr>
        <p:grpSpPr>
          <a:xfrm>
            <a:off x="1173412" y="1383330"/>
            <a:ext cx="4677548" cy="6883014"/>
            <a:chOff x="0" y="0"/>
            <a:chExt cx="1231947" cy="1812810"/>
          </a:xfrm>
        </p:grpSpPr>
        <p:sp>
          <p:nvSpPr>
            <p:cNvPr id="8" name="Freeform 8">
              <a:extLst>
                <a:ext uri="{FF2B5EF4-FFF2-40B4-BE49-F238E27FC236}">
                  <a16:creationId xmlns:a16="http://schemas.microsoft.com/office/drawing/2014/main" id="{2BEF5C78-6078-0AEB-A682-EC72B8315C2C}"/>
                </a:ext>
              </a:extLst>
            </p:cNvPr>
            <p:cNvSpPr/>
            <p:nvPr/>
          </p:nvSpPr>
          <p:spPr>
            <a:xfrm>
              <a:off x="0" y="0"/>
              <a:ext cx="1231947" cy="1812810"/>
            </a:xfrm>
            <a:custGeom>
              <a:avLst/>
              <a:gdLst/>
              <a:ahLst/>
              <a:cxnLst/>
              <a:rect l="l" t="t" r="r" b="b"/>
              <a:pathLst>
                <a:path w="1231947" h="1812810">
                  <a:moveTo>
                    <a:pt x="0" y="0"/>
                  </a:moveTo>
                  <a:lnTo>
                    <a:pt x="1231947" y="0"/>
                  </a:lnTo>
                  <a:lnTo>
                    <a:pt x="1231947" y="1812810"/>
                  </a:lnTo>
                  <a:lnTo>
                    <a:pt x="0" y="1812810"/>
                  </a:lnTo>
                  <a:close/>
                </a:path>
              </a:pathLst>
            </a:custGeom>
            <a:solidFill>
              <a:srgbClr val="C0C0C0"/>
            </a:solidFill>
          </p:spPr>
          <p:txBody>
            <a:bodyPr/>
            <a:lstStyle/>
            <a:p>
              <a:endParaRPr lang="en-US" dirty="0">
                <a:latin typeface="Segoe UI" panose="020B0502040204020203" pitchFamily="34" charset="0"/>
              </a:endParaRPr>
            </a:p>
          </p:txBody>
        </p:sp>
        <p:sp>
          <p:nvSpPr>
            <p:cNvPr id="9" name="TextBox 9">
              <a:extLst>
                <a:ext uri="{FF2B5EF4-FFF2-40B4-BE49-F238E27FC236}">
                  <a16:creationId xmlns:a16="http://schemas.microsoft.com/office/drawing/2014/main" id="{0BE8A600-4FA4-CA81-2723-7874ADB8A28B}"/>
                </a:ext>
              </a:extLst>
            </p:cNvPr>
            <p:cNvSpPr txBox="1"/>
            <p:nvPr/>
          </p:nvSpPr>
          <p:spPr>
            <a:xfrm>
              <a:off x="0" y="-57150"/>
              <a:ext cx="1231947" cy="1869960"/>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0" name="Freeform 10">
            <a:extLst>
              <a:ext uri="{FF2B5EF4-FFF2-40B4-BE49-F238E27FC236}">
                <a16:creationId xmlns:a16="http://schemas.microsoft.com/office/drawing/2014/main" id="{CA0276C5-483F-FEF6-CE17-36C375DA946F}"/>
              </a:ext>
            </a:extLst>
          </p:cNvPr>
          <p:cNvSpPr/>
          <p:nvPr/>
        </p:nvSpPr>
        <p:spPr>
          <a:xfrm>
            <a:off x="152400" y="-1"/>
            <a:ext cx="2196448" cy="2603109"/>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7">
              <a:extLst>
                <a:ext uri="{96DAC541-7B7A-43D3-8B79-37D633B846F1}">
                  <asvg:svgBlip xmlns:asvg="http://schemas.microsoft.com/office/drawing/2016/SVG/main" r:embed="rId8"/>
                </a:ext>
              </a:extLst>
            </a:blip>
            <a:stretch>
              <a:fillRect l="-38543" t="-7012"/>
            </a:stretch>
          </a:blipFill>
        </p:spPr>
        <p:txBody>
          <a:bodyPr/>
          <a:lstStyle/>
          <a:p>
            <a:endParaRPr lang="en-US" dirty="0">
              <a:latin typeface="Segoe UI" panose="020B0502040204020203" pitchFamily="34" charset="0"/>
            </a:endParaRPr>
          </a:p>
        </p:txBody>
      </p:sp>
      <p:sp>
        <p:nvSpPr>
          <p:cNvPr id="11" name="TextBox 8">
            <a:extLst>
              <a:ext uri="{FF2B5EF4-FFF2-40B4-BE49-F238E27FC236}">
                <a16:creationId xmlns:a16="http://schemas.microsoft.com/office/drawing/2014/main" id="{A354F433-240A-3CA0-5DBC-D11676576D36}"/>
              </a:ext>
            </a:extLst>
          </p:cNvPr>
          <p:cNvSpPr txBox="1"/>
          <p:nvPr/>
        </p:nvSpPr>
        <p:spPr>
          <a:xfrm>
            <a:off x="1173412" y="3613736"/>
            <a:ext cx="4677548" cy="2422202"/>
          </a:xfrm>
          <a:prstGeom prst="rect">
            <a:avLst/>
          </a:prstGeom>
        </p:spPr>
        <p:txBody>
          <a:bodyPr wrap="square" lIns="0" tIns="0" rIns="0" bIns="0" rtlCol="0" anchor="t">
            <a:spAutoFit/>
          </a:bodyPr>
          <a:lstStyle/>
          <a:p>
            <a:pPr marL="0" lvl="0" indent="0" algn="ctr">
              <a:lnSpc>
                <a:spcPts val="6399"/>
              </a:lnSpc>
            </a:pPr>
            <a:r>
              <a:rPr lang="en-US" sz="4600" b="1" spc="-63" dirty="0">
                <a:solidFill>
                  <a:srgbClr val="1D1D1B"/>
                </a:solidFill>
                <a:latin typeface="Poppins Bold"/>
                <a:ea typeface="Poppins Bold"/>
                <a:cs typeface="Poppins Bold"/>
                <a:sym typeface="Poppins Bold"/>
              </a:rPr>
              <a:t>Meeting Calendar Considerations</a:t>
            </a:r>
          </a:p>
        </p:txBody>
      </p:sp>
      <p:sp>
        <p:nvSpPr>
          <p:cNvPr id="12" name="TextBox 11">
            <a:extLst>
              <a:ext uri="{FF2B5EF4-FFF2-40B4-BE49-F238E27FC236}">
                <a16:creationId xmlns:a16="http://schemas.microsoft.com/office/drawing/2014/main" id="{86920C78-2449-84CA-CFFA-141E87215DE2}"/>
              </a:ext>
            </a:extLst>
          </p:cNvPr>
          <p:cNvSpPr txBox="1"/>
          <p:nvPr/>
        </p:nvSpPr>
        <p:spPr>
          <a:xfrm>
            <a:off x="6687275" y="694857"/>
            <a:ext cx="9255947" cy="6740307"/>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800" b="1" u="sng" dirty="0"/>
              <a:t>Hold at least 3 business meetings per semester</a:t>
            </a:r>
            <a:r>
              <a:rPr lang="en-US" sz="2800" dirty="0"/>
              <a:t>: This will ensure your GO Team has sufficient time to complete its business</a:t>
            </a:r>
          </a:p>
          <a:p>
            <a:pPr marL="342900" indent="-342900">
              <a:spcAft>
                <a:spcPts val="1200"/>
              </a:spcAft>
              <a:buFont typeface="Arial" panose="020B0604020202020204" pitchFamily="34" charset="0"/>
              <a:buChar char="•"/>
            </a:pPr>
            <a:r>
              <a:rPr lang="en-US" sz="2800" b="1" u="sng" dirty="0"/>
              <a:t>Fall Semester 2025</a:t>
            </a:r>
            <a:r>
              <a:rPr lang="en-US" sz="2800" dirty="0"/>
              <a:t>: Your GO Team will be developing its 2025-2030 Strategic Plan to align with the District’s new strategic plan; allow enough time to complete this work</a:t>
            </a:r>
          </a:p>
          <a:p>
            <a:pPr marL="342900" indent="-342900">
              <a:spcAft>
                <a:spcPts val="1200"/>
              </a:spcAft>
              <a:buFont typeface="Arial" panose="020B0604020202020204" pitchFamily="34" charset="0"/>
              <a:buChar char="•"/>
            </a:pPr>
            <a:r>
              <a:rPr lang="en-US" sz="2800" b="1" u="sng" dirty="0"/>
              <a:t>Budget Meetings</a:t>
            </a:r>
            <a:r>
              <a:rPr lang="en-US" sz="2800" dirty="0"/>
              <a:t>:</a:t>
            </a:r>
          </a:p>
          <a:p>
            <a:pPr marL="800100" lvl="1" indent="-342900">
              <a:buFont typeface="Arial" panose="020B0604020202020204" pitchFamily="34" charset="0"/>
              <a:buChar char="•"/>
            </a:pPr>
            <a:r>
              <a:rPr lang="en-US" sz="2800" u="sng" dirty="0"/>
              <a:t>Allocation Meeting</a:t>
            </a:r>
            <a:r>
              <a:rPr lang="en-US" sz="2800" dirty="0"/>
              <a:t>: Late January</a:t>
            </a:r>
          </a:p>
          <a:p>
            <a:pPr marL="800100" lvl="1" indent="-342900">
              <a:buFont typeface="Arial" panose="020B0604020202020204" pitchFamily="34" charset="0"/>
              <a:buChar char="•"/>
            </a:pPr>
            <a:r>
              <a:rPr lang="en-US" sz="2800" u="sng" dirty="0"/>
              <a:t>Draft Feedback Meeting</a:t>
            </a:r>
            <a:r>
              <a:rPr lang="en-US" sz="2800" dirty="0"/>
              <a:t>: Early February – before February break</a:t>
            </a:r>
          </a:p>
          <a:p>
            <a:pPr marL="800100" lvl="1" indent="-342900">
              <a:spcAft>
                <a:spcPts val="1200"/>
              </a:spcAft>
              <a:buFont typeface="Arial" panose="020B0604020202020204" pitchFamily="34" charset="0"/>
              <a:buChar char="•"/>
            </a:pPr>
            <a:r>
              <a:rPr lang="en-US" sz="2800" u="sng" dirty="0"/>
              <a:t>Finalization Meeting</a:t>
            </a:r>
            <a:r>
              <a:rPr lang="en-US" sz="2800" dirty="0"/>
              <a:t>: Early March – after staffing conferences</a:t>
            </a:r>
          </a:p>
          <a:p>
            <a:pPr marL="342900" indent="-342900">
              <a:spcAft>
                <a:spcPts val="1200"/>
              </a:spcAft>
              <a:buFont typeface="Arial" panose="020B0604020202020204" pitchFamily="34" charset="0"/>
              <a:buChar char="•"/>
            </a:pPr>
            <a:r>
              <a:rPr lang="en-US" sz="2800" b="1" u="sng" dirty="0"/>
              <a:t>Public Comment</a:t>
            </a:r>
            <a:r>
              <a:rPr lang="en-US" sz="2800" b="1" dirty="0"/>
              <a:t>: </a:t>
            </a:r>
            <a:r>
              <a:rPr lang="en-US" sz="2800" dirty="0"/>
              <a:t>Select</a:t>
            </a:r>
            <a:r>
              <a:rPr lang="en-US" sz="2800" b="1" dirty="0"/>
              <a:t> </a:t>
            </a:r>
            <a:r>
              <a:rPr lang="en-US" sz="2800" dirty="0"/>
              <a:t>at least </a:t>
            </a:r>
            <a:r>
              <a:rPr lang="en-US" sz="2800" b="1" dirty="0"/>
              <a:t>four (4)</a:t>
            </a:r>
            <a:r>
              <a:rPr lang="en-US" sz="2800" dirty="0"/>
              <a:t> of meetings that will allow time for public comment.</a:t>
            </a:r>
            <a:endParaRPr lang="en-US" sz="2800" b="1" dirty="0"/>
          </a:p>
        </p:txBody>
      </p:sp>
      <p:sp>
        <p:nvSpPr>
          <p:cNvPr id="13" name="TextBox 8">
            <a:extLst>
              <a:ext uri="{FF2B5EF4-FFF2-40B4-BE49-F238E27FC236}">
                <a16:creationId xmlns:a16="http://schemas.microsoft.com/office/drawing/2014/main" id="{0F15ADF2-178A-3FA4-4BF3-0168EAEF7075}"/>
              </a:ext>
            </a:extLst>
          </p:cNvPr>
          <p:cNvSpPr txBox="1"/>
          <p:nvPr/>
        </p:nvSpPr>
        <p:spPr>
          <a:xfrm>
            <a:off x="7341275" y="7568756"/>
            <a:ext cx="7947948" cy="1383867"/>
          </a:xfrm>
          <a:prstGeom prst="rect">
            <a:avLst/>
          </a:prstGeom>
          <a:gradFill flip="none" rotWithShape="1">
            <a:gsLst>
              <a:gs pos="0">
                <a:srgbClr val="F5CE3E">
                  <a:tint val="66000"/>
                  <a:satMod val="160000"/>
                </a:srgbClr>
              </a:gs>
              <a:gs pos="50000">
                <a:srgbClr val="F5CE3E">
                  <a:tint val="44500"/>
                  <a:satMod val="160000"/>
                </a:srgbClr>
              </a:gs>
              <a:gs pos="100000">
                <a:srgbClr val="F5CE3E">
                  <a:tint val="23500"/>
                  <a:satMod val="160000"/>
                </a:srgbClr>
              </a:gs>
            </a:gsLst>
            <a:lin ang="16200000" scaled="1"/>
            <a:tileRect/>
          </a:gradFill>
        </p:spPr>
        <p:txBody>
          <a:bodyPr wrap="square" lIns="0" tIns="0" rIns="0" bIns="0" rtlCol="0" anchor="ctr">
            <a:noAutofit/>
          </a:bodyPr>
          <a:lstStyle/>
          <a:p>
            <a:pPr algn="ctr"/>
            <a:r>
              <a:rPr lang="en-US" sz="3600" b="1" spc="-63" dirty="0">
                <a:solidFill>
                  <a:srgbClr val="1D1D1B"/>
                </a:solidFill>
                <a:latin typeface="Poppins Bold"/>
                <a:ea typeface="Poppins Bold"/>
                <a:cs typeface="Poppins Bold"/>
                <a:sym typeface="Poppins Bold"/>
              </a:rPr>
              <a:t>The GO Team votes on its</a:t>
            </a:r>
          </a:p>
          <a:p>
            <a:pPr algn="ctr"/>
            <a:r>
              <a:rPr lang="en-US" sz="3600" b="1" spc="-63" dirty="0">
                <a:solidFill>
                  <a:srgbClr val="1D1D1B"/>
                </a:solidFill>
                <a:latin typeface="Poppins Bold"/>
                <a:ea typeface="Poppins Bold"/>
                <a:cs typeface="Poppins Bold"/>
                <a:sym typeface="Poppins Bold"/>
              </a:rPr>
              <a:t>Meeting Calendar</a:t>
            </a:r>
          </a:p>
        </p:txBody>
      </p:sp>
    </p:spTree>
    <p:extLst>
      <p:ext uri="{BB962C8B-B14F-4D97-AF65-F5344CB8AC3E}">
        <p14:creationId xmlns:p14="http://schemas.microsoft.com/office/powerpoint/2010/main" val="162690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8A052-CB8F-1C95-72AB-137E5985055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93B1405-D13A-2D36-96A3-A6FE607C6D9C}"/>
              </a:ext>
            </a:extLst>
          </p:cNvPr>
          <p:cNvGrpSpPr/>
          <p:nvPr/>
        </p:nvGrpSpPr>
        <p:grpSpPr>
          <a:xfrm>
            <a:off x="0" y="0"/>
            <a:ext cx="501338" cy="10287000"/>
            <a:chOff x="0" y="0"/>
            <a:chExt cx="132040" cy="2709333"/>
          </a:xfrm>
        </p:grpSpPr>
        <p:sp>
          <p:nvSpPr>
            <p:cNvPr id="3" name="Freeform 3">
              <a:extLst>
                <a:ext uri="{FF2B5EF4-FFF2-40B4-BE49-F238E27FC236}">
                  <a16:creationId xmlns:a16="http://schemas.microsoft.com/office/drawing/2014/main" id="{FABB02F8-B17F-C576-CC62-169CABAD968D}"/>
                </a:ext>
              </a:extLst>
            </p:cNvPr>
            <p:cNvSpPr/>
            <p:nvPr/>
          </p:nvSpPr>
          <p:spPr>
            <a:xfrm>
              <a:off x="0" y="0"/>
              <a:ext cx="132040" cy="2709333"/>
            </a:xfrm>
            <a:custGeom>
              <a:avLst/>
              <a:gdLst/>
              <a:ahLst/>
              <a:cxnLst/>
              <a:rect l="l" t="t" r="r" b="b"/>
              <a:pathLst>
                <a:path w="132040" h="2709333">
                  <a:moveTo>
                    <a:pt x="0" y="0"/>
                  </a:moveTo>
                  <a:lnTo>
                    <a:pt x="132040" y="0"/>
                  </a:lnTo>
                  <a:lnTo>
                    <a:pt x="132040" y="2709333"/>
                  </a:lnTo>
                  <a:lnTo>
                    <a:pt x="0" y="2709333"/>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83E7EA11-ECCB-4D2A-197F-8D9D8C56F6EA}"/>
                </a:ext>
              </a:extLst>
            </p:cNvPr>
            <p:cNvSpPr txBox="1"/>
            <p:nvPr/>
          </p:nvSpPr>
          <p:spPr>
            <a:xfrm>
              <a:off x="0" y="-57150"/>
              <a:ext cx="132040" cy="2766483"/>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09604AA2-B35A-E511-23BC-5555E1CA7F0C}"/>
              </a:ext>
            </a:extLst>
          </p:cNvPr>
          <p:cNvSpPr/>
          <p:nvPr/>
        </p:nvSpPr>
        <p:spPr>
          <a:xfrm>
            <a:off x="10271102" y="9394779"/>
            <a:ext cx="3129993" cy="905510"/>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3">
              <a:extLst>
                <a:ext uri="{96DAC541-7B7A-43D3-8B79-37D633B846F1}">
                  <asvg:svgBlip xmlns:asvg="http://schemas.microsoft.com/office/drawing/2016/SVG/main" r:embed="rId4"/>
                </a:ext>
              </a:extLst>
            </a:blip>
            <a:stretch>
              <a:fillRect b="-216424"/>
            </a:stretch>
          </a:blipFill>
        </p:spPr>
        <p:txBody>
          <a:bodyPr/>
          <a:lstStyle/>
          <a:p>
            <a:endParaRPr lang="en-US" dirty="0">
              <a:latin typeface="Segoe UI" panose="020B0502040204020203" pitchFamily="34" charset="0"/>
            </a:endParaRPr>
          </a:p>
        </p:txBody>
      </p:sp>
      <p:sp>
        <p:nvSpPr>
          <p:cNvPr id="6" name="Freeform 6">
            <a:extLst>
              <a:ext uri="{FF2B5EF4-FFF2-40B4-BE49-F238E27FC236}">
                <a16:creationId xmlns:a16="http://schemas.microsoft.com/office/drawing/2014/main" id="{31F6B014-1421-A56A-7952-010917418232}"/>
              </a:ext>
            </a:extLst>
          </p:cNvPr>
          <p:cNvSpPr/>
          <p:nvPr/>
        </p:nvSpPr>
        <p:spPr>
          <a:xfrm>
            <a:off x="2147479" y="0"/>
            <a:ext cx="3043038" cy="1028700"/>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sp>
        <p:nvSpPr>
          <p:cNvPr id="7" name="Freeform 7">
            <a:extLst>
              <a:ext uri="{FF2B5EF4-FFF2-40B4-BE49-F238E27FC236}">
                <a16:creationId xmlns:a16="http://schemas.microsoft.com/office/drawing/2014/main" id="{7A9B5DAC-1E6A-5CB7-6AF1-4AAAC031B0CA}"/>
              </a:ext>
            </a:extLst>
          </p:cNvPr>
          <p:cNvSpPr/>
          <p:nvPr/>
        </p:nvSpPr>
        <p:spPr>
          <a:xfrm rot="-5400000" flipH="1" flipV="1">
            <a:off x="15677843" y="-824253"/>
            <a:ext cx="1785904" cy="3434410"/>
          </a:xfrm>
          <a:custGeom>
            <a:avLst/>
            <a:gdLst/>
            <a:ahLst/>
            <a:cxnLst/>
            <a:rect l="l" t="t" r="r" b="b"/>
            <a:pathLst>
              <a:path w="2007680" h="4114800">
                <a:moveTo>
                  <a:pt x="2007680" y="4114800"/>
                </a:moveTo>
                <a:lnTo>
                  <a:pt x="0" y="4114800"/>
                </a:lnTo>
                <a:lnTo>
                  <a:pt x="0" y="0"/>
                </a:lnTo>
                <a:lnTo>
                  <a:pt x="2007680" y="0"/>
                </a:lnTo>
                <a:lnTo>
                  <a:pt x="2007680" y="4114800"/>
                </a:lnTo>
                <a:close/>
              </a:path>
            </a:pathLst>
          </a:custGeom>
          <a:blipFill>
            <a:blip r:embed="rId7">
              <a:extLst>
                <a:ext uri="{96DAC541-7B7A-43D3-8B79-37D633B846F1}">
                  <asvg:svgBlip xmlns:asvg="http://schemas.microsoft.com/office/drawing/2016/SVG/main" r:embed="rId8"/>
                </a:ext>
              </a:extLst>
            </a:blip>
            <a:stretch>
              <a:fillRect l="-12418" t="-19810" b="-1"/>
            </a:stretch>
          </a:blipFill>
        </p:spPr>
        <p:txBody>
          <a:bodyPr/>
          <a:lstStyle/>
          <a:p>
            <a:endParaRPr lang="en-US" dirty="0">
              <a:latin typeface="Segoe UI" panose="020B0502040204020203" pitchFamily="34" charset="0"/>
            </a:endParaRPr>
          </a:p>
        </p:txBody>
      </p:sp>
      <p:grpSp>
        <p:nvGrpSpPr>
          <p:cNvPr id="8" name="Group 8">
            <a:extLst>
              <a:ext uri="{FF2B5EF4-FFF2-40B4-BE49-F238E27FC236}">
                <a16:creationId xmlns:a16="http://schemas.microsoft.com/office/drawing/2014/main" id="{F2A978EB-1051-8ABC-77E8-BFFCC0AEFD67}"/>
              </a:ext>
            </a:extLst>
          </p:cNvPr>
          <p:cNvGrpSpPr/>
          <p:nvPr/>
        </p:nvGrpSpPr>
        <p:grpSpPr>
          <a:xfrm>
            <a:off x="1494708" y="3747355"/>
            <a:ext cx="5858301" cy="3231107"/>
            <a:chOff x="0" y="0"/>
            <a:chExt cx="1542927" cy="850991"/>
          </a:xfrm>
        </p:grpSpPr>
        <p:sp>
          <p:nvSpPr>
            <p:cNvPr id="9" name="Freeform 9">
              <a:extLst>
                <a:ext uri="{FF2B5EF4-FFF2-40B4-BE49-F238E27FC236}">
                  <a16:creationId xmlns:a16="http://schemas.microsoft.com/office/drawing/2014/main" id="{F7932EAC-EBF8-36A3-3BB8-4CFE3D26F09C}"/>
                </a:ext>
              </a:extLst>
            </p:cNvPr>
            <p:cNvSpPr/>
            <p:nvPr/>
          </p:nvSpPr>
          <p:spPr>
            <a:xfrm>
              <a:off x="0" y="0"/>
              <a:ext cx="1542927" cy="850991"/>
            </a:xfrm>
            <a:custGeom>
              <a:avLst/>
              <a:gdLst/>
              <a:ahLst/>
              <a:cxnLst/>
              <a:rect l="l" t="t" r="r" b="b"/>
              <a:pathLst>
                <a:path w="1542927" h="850991">
                  <a:moveTo>
                    <a:pt x="0" y="0"/>
                  </a:moveTo>
                  <a:lnTo>
                    <a:pt x="1542927" y="0"/>
                  </a:lnTo>
                  <a:lnTo>
                    <a:pt x="1542927" y="850991"/>
                  </a:lnTo>
                  <a:lnTo>
                    <a:pt x="0" y="850991"/>
                  </a:lnTo>
                  <a:close/>
                </a:path>
              </a:pathLst>
            </a:custGeom>
            <a:solidFill>
              <a:srgbClr val="C0C0C0"/>
            </a:solidFill>
          </p:spPr>
          <p:txBody>
            <a:bodyPr/>
            <a:lstStyle/>
            <a:p>
              <a:endParaRPr lang="en-US" dirty="0">
                <a:latin typeface="Segoe UI" panose="020B0502040204020203" pitchFamily="34" charset="0"/>
              </a:endParaRPr>
            </a:p>
          </p:txBody>
        </p:sp>
        <p:sp>
          <p:nvSpPr>
            <p:cNvPr id="10" name="TextBox 10">
              <a:extLst>
                <a:ext uri="{FF2B5EF4-FFF2-40B4-BE49-F238E27FC236}">
                  <a16:creationId xmlns:a16="http://schemas.microsoft.com/office/drawing/2014/main" id="{513C88DD-3FAA-651C-AD54-AF360E1F1B66}"/>
                </a:ext>
              </a:extLst>
            </p:cNvPr>
            <p:cNvSpPr txBox="1"/>
            <p:nvPr/>
          </p:nvSpPr>
          <p:spPr>
            <a:xfrm>
              <a:off x="0" y="-57150"/>
              <a:ext cx="1542927" cy="908141"/>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1" name="TextBox 11">
            <a:extLst>
              <a:ext uri="{FF2B5EF4-FFF2-40B4-BE49-F238E27FC236}">
                <a16:creationId xmlns:a16="http://schemas.microsoft.com/office/drawing/2014/main" id="{F42317D8-42A3-7228-35B9-DF4AA9079E7A}"/>
              </a:ext>
            </a:extLst>
          </p:cNvPr>
          <p:cNvSpPr txBox="1"/>
          <p:nvPr/>
        </p:nvSpPr>
        <p:spPr>
          <a:xfrm>
            <a:off x="2147479" y="3941233"/>
            <a:ext cx="4816431" cy="2626360"/>
          </a:xfrm>
          <a:prstGeom prst="rect">
            <a:avLst/>
          </a:prstGeom>
        </p:spPr>
        <p:txBody>
          <a:bodyPr wrap="square" lIns="0" tIns="0" rIns="0" bIns="0" rtlCol="0" anchor="t">
            <a:spAutoFit/>
          </a:bodyPr>
          <a:lstStyle/>
          <a:p>
            <a:pPr marL="0" lvl="0" indent="0" algn="l">
              <a:lnSpc>
                <a:spcPts val="6399"/>
              </a:lnSpc>
            </a:pPr>
            <a:r>
              <a:rPr lang="en-US" sz="6399" b="1" spc="-63" dirty="0">
                <a:solidFill>
                  <a:srgbClr val="1D1D1B"/>
                </a:solidFill>
                <a:latin typeface="Poppins Bold"/>
                <a:ea typeface="Poppins Bold"/>
                <a:cs typeface="Poppins Bold"/>
                <a:sym typeface="Poppins Bold"/>
              </a:rPr>
              <a:t>Meeting </a:t>
            </a:r>
          </a:p>
          <a:p>
            <a:pPr marL="0" lvl="0" indent="0" algn="l">
              <a:lnSpc>
                <a:spcPts val="6399"/>
              </a:lnSpc>
            </a:pPr>
            <a:r>
              <a:rPr lang="en-US" sz="6399" b="1" spc="-63" dirty="0">
                <a:solidFill>
                  <a:srgbClr val="1D1D1B"/>
                </a:solidFill>
                <a:latin typeface="Poppins Bold"/>
                <a:ea typeface="Poppins Bold"/>
                <a:cs typeface="Poppins Bold"/>
                <a:sym typeface="Poppins Bold"/>
              </a:rPr>
              <a:t>Norms</a:t>
            </a:r>
          </a:p>
          <a:p>
            <a:pPr marL="0" lvl="0" indent="0" algn="l"/>
            <a:r>
              <a:rPr lang="en-US" sz="3200" spc="-63" dirty="0">
                <a:solidFill>
                  <a:srgbClr val="1D1D1B"/>
                </a:solidFill>
                <a:latin typeface="Poppins" panose="00000500000000000000" pitchFamily="2" charset="0"/>
                <a:ea typeface="Poppins Bold"/>
                <a:cs typeface="Poppins" panose="00000500000000000000" pitchFamily="2" charset="0"/>
                <a:sym typeface="Poppins Bold"/>
              </a:rPr>
              <a:t>The GO Team may change these norms.</a:t>
            </a:r>
            <a:r>
              <a:rPr lang="en-US" sz="3200" b="1" spc="-63" dirty="0">
                <a:solidFill>
                  <a:srgbClr val="1D1D1B"/>
                </a:solidFill>
                <a:latin typeface="Poppins Bold"/>
                <a:ea typeface="Poppins Bold"/>
                <a:cs typeface="Poppins Bold"/>
                <a:sym typeface="Poppins Bold"/>
              </a:rPr>
              <a:t> </a:t>
            </a:r>
          </a:p>
        </p:txBody>
      </p:sp>
      <p:sp>
        <p:nvSpPr>
          <p:cNvPr id="12" name="TextBox 11">
            <a:extLst>
              <a:ext uri="{FF2B5EF4-FFF2-40B4-BE49-F238E27FC236}">
                <a16:creationId xmlns:a16="http://schemas.microsoft.com/office/drawing/2014/main" id="{6AA6CD54-DE34-659A-410D-26A0F5BFF9B7}"/>
              </a:ext>
            </a:extLst>
          </p:cNvPr>
          <p:cNvSpPr txBox="1"/>
          <p:nvPr/>
        </p:nvSpPr>
        <p:spPr>
          <a:xfrm>
            <a:off x="8204670" y="2433617"/>
            <a:ext cx="9269476" cy="6170920"/>
          </a:xfrm>
          <a:prstGeom prst="rect">
            <a:avLst/>
          </a:prstGeom>
          <a:noFill/>
        </p:spPr>
        <p:txBody>
          <a:bodyPr wrap="square" rtlCol="0">
            <a:spAutoFit/>
          </a:bodyPr>
          <a:lstStyle/>
          <a:p>
            <a:pPr marL="457200" lvl="0" indent="-457200">
              <a:spcAft>
                <a:spcPts val="600"/>
              </a:spcAft>
              <a:buClr>
                <a:schemeClr val="accent1"/>
              </a:buClr>
              <a:buSzPct val="110000"/>
              <a:buFont typeface="Arial" panose="020B0604020202020204" pitchFamily="34" charset="0"/>
              <a:buChar char="•"/>
            </a:pPr>
            <a:r>
              <a:rPr lang="en-US" sz="3000" dirty="0"/>
              <a:t>This is a meeting of the GO Team. Only members of the team may participate in the discussion. Any members of the public present are here to quietly observe.</a:t>
            </a:r>
          </a:p>
          <a:p>
            <a:pPr marL="457200" lvl="0" indent="-457200">
              <a:spcAft>
                <a:spcPts val="600"/>
              </a:spcAft>
              <a:buClr>
                <a:schemeClr val="accent1"/>
              </a:buClr>
              <a:buSzPct val="110000"/>
              <a:buFont typeface="Arial" panose="020B0604020202020204" pitchFamily="34" charset="0"/>
              <a:buChar char="•"/>
            </a:pPr>
            <a:r>
              <a:rPr lang="en-US" sz="3000" dirty="0"/>
              <a:t>We will be fully present.</a:t>
            </a:r>
          </a:p>
          <a:p>
            <a:pPr marL="457200" lvl="0" indent="-457200">
              <a:spcAft>
                <a:spcPts val="600"/>
              </a:spcAft>
              <a:buClr>
                <a:schemeClr val="accent1"/>
              </a:buClr>
              <a:buSzPct val="110000"/>
              <a:buFont typeface="Arial" panose="020B0604020202020204" pitchFamily="34" charset="0"/>
              <a:buChar char="•"/>
            </a:pPr>
            <a:r>
              <a:rPr lang="en-US" sz="3000" dirty="0"/>
              <a:t>We will follow the agenda as noticed to the public and stay on task.</a:t>
            </a:r>
          </a:p>
          <a:p>
            <a:pPr marL="457200" lvl="0" indent="-457200">
              <a:spcAft>
                <a:spcPts val="600"/>
              </a:spcAft>
              <a:buClr>
                <a:schemeClr val="accent1"/>
              </a:buClr>
              <a:buSzPct val="110000"/>
              <a:buFont typeface="Arial" panose="020B0604020202020204" pitchFamily="34" charset="0"/>
              <a:buChar char="•"/>
            </a:pPr>
            <a:r>
              <a:rPr lang="en-US" sz="3000" dirty="0"/>
              <a:t>We will be respectful of each other at all times.</a:t>
            </a:r>
          </a:p>
          <a:p>
            <a:pPr marL="457200" lvl="0" indent="-457200">
              <a:spcAft>
                <a:spcPts val="600"/>
              </a:spcAft>
              <a:buClr>
                <a:schemeClr val="accent1"/>
              </a:buClr>
              <a:buSzPct val="110000"/>
              <a:buFont typeface="Arial" panose="020B0604020202020204" pitchFamily="34" charset="0"/>
              <a:buChar char="•"/>
            </a:pPr>
            <a:r>
              <a:rPr lang="en-US" sz="3000" dirty="0"/>
              <a:t>We will be open-minded.</a:t>
            </a:r>
          </a:p>
          <a:p>
            <a:pPr marL="457200" lvl="0" indent="-457200">
              <a:spcAft>
                <a:spcPts val="600"/>
              </a:spcAft>
              <a:buClr>
                <a:schemeClr val="accent1"/>
              </a:buClr>
              <a:buSzPct val="110000"/>
              <a:buFont typeface="Arial" panose="020B0604020202020204" pitchFamily="34" charset="0"/>
              <a:buChar char="•"/>
            </a:pPr>
            <a:r>
              <a:rPr lang="en-US" sz="3000" dirty="0"/>
              <a:t>We invite and welcome contributions of every member and listen to each other.</a:t>
            </a:r>
          </a:p>
          <a:p>
            <a:pPr marL="457200" lvl="0" indent="-457200">
              <a:spcAft>
                <a:spcPts val="600"/>
              </a:spcAft>
              <a:buClr>
                <a:schemeClr val="accent1"/>
              </a:buClr>
              <a:buSzPct val="110000"/>
              <a:buFont typeface="Arial" panose="020B0604020202020204" pitchFamily="34" charset="0"/>
              <a:buChar char="•"/>
            </a:pPr>
            <a:r>
              <a:rPr lang="en-US" sz="3000" dirty="0"/>
              <a:t>We will respect all ideas and assume good intentions.</a:t>
            </a:r>
          </a:p>
          <a:p>
            <a:pPr marL="457200" lvl="0" indent="-457200">
              <a:spcAft>
                <a:spcPts val="600"/>
              </a:spcAft>
              <a:buClr>
                <a:schemeClr val="accent1"/>
              </a:buClr>
              <a:buSzPct val="110000"/>
              <a:buFont typeface="Arial" panose="020B0604020202020204" pitchFamily="34" charset="0"/>
              <a:buChar char="•"/>
            </a:pPr>
            <a:r>
              <a:rPr lang="en-US" sz="3000" dirty="0"/>
              <a:t>We will approach differences of opinion with curiosity.</a:t>
            </a:r>
          </a:p>
        </p:txBody>
      </p:sp>
      <p:sp>
        <p:nvSpPr>
          <p:cNvPr id="13" name="TextBox 8">
            <a:extLst>
              <a:ext uri="{FF2B5EF4-FFF2-40B4-BE49-F238E27FC236}">
                <a16:creationId xmlns:a16="http://schemas.microsoft.com/office/drawing/2014/main" id="{DA8711B1-C576-4903-E89C-07D7D54ED568}"/>
              </a:ext>
            </a:extLst>
          </p:cNvPr>
          <p:cNvSpPr txBox="1"/>
          <p:nvPr/>
        </p:nvSpPr>
        <p:spPr>
          <a:xfrm>
            <a:off x="8332723" y="1439908"/>
            <a:ext cx="6436014" cy="845296"/>
          </a:xfrm>
          <a:prstGeom prst="rect">
            <a:avLst/>
          </a:prstGeom>
        </p:spPr>
        <p:txBody>
          <a:bodyPr lIns="0" tIns="0" rIns="0" bIns="0" rtlCol="0" anchor="t">
            <a:spAutoFit/>
          </a:bodyPr>
          <a:lstStyle/>
          <a:p>
            <a:pPr marL="0" lvl="0" indent="0" algn="l">
              <a:lnSpc>
                <a:spcPts val="6399"/>
              </a:lnSpc>
            </a:pPr>
            <a:r>
              <a:rPr lang="en-US" sz="6399" b="1" u="sng" spc="-63" dirty="0">
                <a:solidFill>
                  <a:schemeClr val="accent1"/>
                </a:solidFill>
                <a:latin typeface="Poppins Bold"/>
                <a:ea typeface="Poppins Bold"/>
                <a:cs typeface="Poppins Bold"/>
                <a:sym typeface="Poppins Bold"/>
              </a:rPr>
              <a:t>Initial Norms</a:t>
            </a:r>
          </a:p>
        </p:txBody>
      </p:sp>
      <p:sp>
        <p:nvSpPr>
          <p:cNvPr id="14" name="TextBox 8">
            <a:extLst>
              <a:ext uri="{FF2B5EF4-FFF2-40B4-BE49-F238E27FC236}">
                <a16:creationId xmlns:a16="http://schemas.microsoft.com/office/drawing/2014/main" id="{1D229321-1F41-22E6-F20D-5471452FA2F6}"/>
              </a:ext>
            </a:extLst>
          </p:cNvPr>
          <p:cNvSpPr txBox="1"/>
          <p:nvPr/>
        </p:nvSpPr>
        <p:spPr>
          <a:xfrm>
            <a:off x="1494708" y="7374526"/>
            <a:ext cx="5858301" cy="1383867"/>
          </a:xfrm>
          <a:prstGeom prst="rect">
            <a:avLst/>
          </a:prstGeom>
          <a:gradFill flip="none" rotWithShape="1">
            <a:gsLst>
              <a:gs pos="0">
                <a:srgbClr val="F5CE3E">
                  <a:tint val="66000"/>
                  <a:satMod val="160000"/>
                </a:srgbClr>
              </a:gs>
              <a:gs pos="50000">
                <a:srgbClr val="F5CE3E">
                  <a:tint val="44500"/>
                  <a:satMod val="160000"/>
                </a:srgbClr>
              </a:gs>
              <a:gs pos="100000">
                <a:srgbClr val="F5CE3E">
                  <a:tint val="23500"/>
                  <a:satMod val="160000"/>
                </a:srgbClr>
              </a:gs>
            </a:gsLst>
            <a:lin ang="16200000" scaled="1"/>
            <a:tileRect/>
          </a:gradFill>
        </p:spPr>
        <p:txBody>
          <a:bodyPr wrap="square" lIns="0" tIns="0" rIns="0" bIns="0" rtlCol="0" anchor="ctr">
            <a:noAutofit/>
          </a:bodyPr>
          <a:lstStyle/>
          <a:p>
            <a:pPr algn="ctr"/>
            <a:r>
              <a:rPr lang="en-US" sz="3600" b="1" spc="-63" dirty="0">
                <a:solidFill>
                  <a:srgbClr val="1D1D1B"/>
                </a:solidFill>
                <a:latin typeface="Poppins Bold"/>
                <a:ea typeface="Poppins Bold"/>
                <a:cs typeface="Poppins Bold"/>
                <a:sym typeface="Poppins Bold"/>
              </a:rPr>
              <a:t>The GO Team votes on its meeting norms.</a:t>
            </a:r>
          </a:p>
        </p:txBody>
      </p:sp>
    </p:spTree>
    <p:extLst>
      <p:ext uri="{BB962C8B-B14F-4D97-AF65-F5344CB8AC3E}">
        <p14:creationId xmlns:p14="http://schemas.microsoft.com/office/powerpoint/2010/main" val="534980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153394" y="0"/>
            <a:ext cx="1901715" cy="1473024"/>
          </a:xfrm>
          <a:custGeom>
            <a:avLst/>
            <a:gdLst/>
            <a:ahLst/>
            <a:cxnLst/>
            <a:rect l="l" t="t" r="r" b="b"/>
            <a:pathLst>
              <a:path w="1901715" h="1740861">
                <a:moveTo>
                  <a:pt x="0" y="0"/>
                </a:moveTo>
                <a:lnTo>
                  <a:pt x="1901715" y="0"/>
                </a:lnTo>
                <a:lnTo>
                  <a:pt x="1901715" y="1740861"/>
                </a:lnTo>
                <a:lnTo>
                  <a:pt x="0" y="1740861"/>
                </a:lnTo>
                <a:lnTo>
                  <a:pt x="0" y="0"/>
                </a:lnTo>
                <a:close/>
              </a:path>
            </a:pathLst>
          </a:custGeom>
          <a:blipFill>
            <a:blip r:embed="rId3">
              <a:extLst>
                <a:ext uri="{96DAC541-7B7A-43D3-8B79-37D633B846F1}">
                  <asvg:svgBlip xmlns:asvg="http://schemas.microsoft.com/office/drawing/2016/SVG/main" r:embed="rId4"/>
                </a:ext>
              </a:extLst>
            </a:blip>
            <a:stretch>
              <a:fillRect t="-18183"/>
            </a:stretch>
          </a:blipFill>
        </p:spPr>
        <p:txBody>
          <a:bodyPr/>
          <a:lstStyle/>
          <a:p>
            <a:endParaRPr lang="en-US" dirty="0">
              <a:latin typeface="Segoe UI" panose="020B0502040204020203" pitchFamily="34" charset="0"/>
            </a:endParaRPr>
          </a:p>
        </p:txBody>
      </p:sp>
      <p:sp>
        <p:nvSpPr>
          <p:cNvPr id="3" name="Freeform 3"/>
          <p:cNvSpPr/>
          <p:nvPr/>
        </p:nvSpPr>
        <p:spPr>
          <a:xfrm>
            <a:off x="326817" y="0"/>
            <a:ext cx="2007680" cy="4114800"/>
          </a:xfrm>
          <a:custGeom>
            <a:avLst/>
            <a:gdLst/>
            <a:ahLst/>
            <a:cxnLst/>
            <a:rect l="l" t="t" r="r" b="b"/>
            <a:pathLst>
              <a:path w="2007680" h="4114800">
                <a:moveTo>
                  <a:pt x="0" y="0"/>
                </a:moveTo>
                <a:lnTo>
                  <a:pt x="2007679" y="0"/>
                </a:lnTo>
                <a:lnTo>
                  <a:pt x="2007679"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latin typeface="Segoe UI" panose="020B0502040204020203" pitchFamily="34" charset="0"/>
            </a:endParaRPr>
          </a:p>
        </p:txBody>
      </p:sp>
      <p:sp>
        <p:nvSpPr>
          <p:cNvPr id="4" name="Freeform 4"/>
          <p:cNvSpPr/>
          <p:nvPr/>
        </p:nvSpPr>
        <p:spPr>
          <a:xfrm rot="5400000" flipH="1">
            <a:off x="15226760" y="6686266"/>
            <a:ext cx="2007680" cy="4114800"/>
          </a:xfrm>
          <a:custGeom>
            <a:avLst/>
            <a:gdLst/>
            <a:ahLst/>
            <a:cxnLst/>
            <a:rect l="l" t="t" r="r" b="b"/>
            <a:pathLst>
              <a:path w="2007680" h="4114800">
                <a:moveTo>
                  <a:pt x="2007680" y="0"/>
                </a:moveTo>
                <a:lnTo>
                  <a:pt x="0" y="0"/>
                </a:lnTo>
                <a:lnTo>
                  <a:pt x="0" y="4114800"/>
                </a:lnTo>
                <a:lnTo>
                  <a:pt x="2007680" y="4114800"/>
                </a:lnTo>
                <a:lnTo>
                  <a:pt x="200768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dirty="0">
              <a:latin typeface="Segoe UI" panose="020B0502040204020203" pitchFamily="34" charset="0"/>
            </a:endParaRPr>
          </a:p>
        </p:txBody>
      </p:sp>
      <p:sp>
        <p:nvSpPr>
          <p:cNvPr id="5" name="Freeform 5"/>
          <p:cNvSpPr/>
          <p:nvPr/>
        </p:nvSpPr>
        <p:spPr>
          <a:xfrm>
            <a:off x="432782" y="9258301"/>
            <a:ext cx="1901715" cy="1028700"/>
          </a:xfrm>
          <a:custGeom>
            <a:avLst/>
            <a:gdLst/>
            <a:ahLst/>
            <a:cxnLst/>
            <a:rect l="l" t="t" r="r" b="b"/>
            <a:pathLst>
              <a:path w="1901715" h="1740861">
                <a:moveTo>
                  <a:pt x="0" y="0"/>
                </a:moveTo>
                <a:lnTo>
                  <a:pt x="1901714" y="0"/>
                </a:lnTo>
                <a:lnTo>
                  <a:pt x="1901714" y="1740861"/>
                </a:lnTo>
                <a:lnTo>
                  <a:pt x="0" y="1740861"/>
                </a:lnTo>
                <a:lnTo>
                  <a:pt x="0" y="0"/>
                </a:lnTo>
                <a:close/>
              </a:path>
            </a:pathLst>
          </a:custGeom>
          <a:blipFill>
            <a:blip r:embed="rId3">
              <a:extLst>
                <a:ext uri="{96DAC541-7B7A-43D3-8B79-37D633B846F1}">
                  <asvg:svgBlip xmlns:asvg="http://schemas.microsoft.com/office/drawing/2016/SVG/main" r:embed="rId4"/>
                </a:ext>
              </a:extLst>
            </a:blip>
            <a:stretch>
              <a:fillRect t="-1" b="-69228"/>
            </a:stretch>
          </a:blipFill>
        </p:spPr>
        <p:txBody>
          <a:bodyPr/>
          <a:lstStyle/>
          <a:p>
            <a:endParaRPr lang="en-US" dirty="0">
              <a:latin typeface="Segoe UI" panose="020B0502040204020203" pitchFamily="34" charset="0"/>
            </a:endParaRPr>
          </a:p>
        </p:txBody>
      </p:sp>
      <p:sp>
        <p:nvSpPr>
          <p:cNvPr id="6" name="TextBox 8">
            <a:extLst>
              <a:ext uri="{FF2B5EF4-FFF2-40B4-BE49-F238E27FC236}">
                <a16:creationId xmlns:a16="http://schemas.microsoft.com/office/drawing/2014/main" id="{B8F5463C-8712-51EE-52F5-2248A8DC6826}"/>
              </a:ext>
            </a:extLst>
          </p:cNvPr>
          <p:cNvSpPr txBox="1"/>
          <p:nvPr/>
        </p:nvSpPr>
        <p:spPr>
          <a:xfrm>
            <a:off x="11972053" y="1866900"/>
            <a:ext cx="6248400" cy="1088893"/>
          </a:xfrm>
          <a:prstGeom prst="rect">
            <a:avLst/>
          </a:prstGeom>
          <a:gradFill flip="none" rotWithShape="1">
            <a:gsLst>
              <a:gs pos="0">
                <a:srgbClr val="F5CE3E">
                  <a:tint val="66000"/>
                  <a:satMod val="160000"/>
                </a:srgbClr>
              </a:gs>
              <a:gs pos="50000">
                <a:srgbClr val="F5CE3E">
                  <a:tint val="44500"/>
                  <a:satMod val="160000"/>
                </a:srgbClr>
              </a:gs>
              <a:gs pos="100000">
                <a:srgbClr val="F5CE3E">
                  <a:tint val="23500"/>
                  <a:satMod val="160000"/>
                </a:srgbClr>
              </a:gs>
            </a:gsLst>
            <a:lin ang="16200000" scaled="1"/>
            <a:tileRect/>
          </a:gradFill>
        </p:spPr>
        <p:txBody>
          <a:bodyPr wrap="square" lIns="0" tIns="0" rIns="0" bIns="0" rtlCol="0" anchor="ctr">
            <a:noAutofit/>
          </a:bodyPr>
          <a:lstStyle/>
          <a:p>
            <a:pPr marL="0" lvl="0" indent="0" algn="ctr">
              <a:lnSpc>
                <a:spcPts val="6399"/>
              </a:lnSpc>
            </a:pPr>
            <a:r>
              <a:rPr lang="en-US" sz="6399" b="1" spc="-63" dirty="0">
                <a:solidFill>
                  <a:srgbClr val="1D1D1B"/>
                </a:solidFill>
                <a:latin typeface="Poppins Bold"/>
                <a:ea typeface="Poppins Bold"/>
                <a:cs typeface="Poppins Bold"/>
                <a:sym typeface="Poppins Bold"/>
              </a:rPr>
              <a:t>Agenda</a:t>
            </a:r>
          </a:p>
        </p:txBody>
      </p:sp>
      <p:sp>
        <p:nvSpPr>
          <p:cNvPr id="7" name="TextBox 6">
            <a:extLst>
              <a:ext uri="{FF2B5EF4-FFF2-40B4-BE49-F238E27FC236}">
                <a16:creationId xmlns:a16="http://schemas.microsoft.com/office/drawing/2014/main" id="{8053FB7F-406E-B8D1-8057-2108E3909624}"/>
              </a:ext>
            </a:extLst>
          </p:cNvPr>
          <p:cNvSpPr txBox="1"/>
          <p:nvPr/>
        </p:nvSpPr>
        <p:spPr>
          <a:xfrm>
            <a:off x="4068052" y="297779"/>
            <a:ext cx="7391400" cy="8640058"/>
          </a:xfrm>
          <a:prstGeom prst="rect">
            <a:avLst/>
          </a:prstGeom>
          <a:noFill/>
        </p:spPr>
        <p:txBody>
          <a:bodyPr wrap="square" rtlCol="0">
            <a:spAutoFit/>
          </a:bodyPr>
          <a:lstStyle/>
          <a:p>
            <a:pPr marL="342900" marR="0" lvl="0" indent="-342900">
              <a:lnSpc>
                <a:spcPct val="107000"/>
              </a:lnSpc>
              <a:buClr>
                <a:srgbClr val="D47B22"/>
              </a:buClr>
              <a:buFont typeface="+mj-lt"/>
              <a:buAutoNum type="romanUcPeriod"/>
            </a:pPr>
            <a:r>
              <a:rPr lang="en-US" sz="2000" b="1" dirty="0">
                <a:effectLst/>
                <a:latin typeface="Calibri" panose="020F0502020204030204" pitchFamily="34" charset="0"/>
                <a:ea typeface="Calibri" panose="020F0502020204030204" pitchFamily="34" charset="0"/>
                <a:cs typeface="Arial" panose="020B0604020202020204" pitchFamily="34" charset="0"/>
              </a:rPr>
              <a:t>Call to Order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Clr>
                <a:srgbClr val="D47B22"/>
              </a:buClr>
              <a:buFont typeface="+mj-lt"/>
              <a:buAutoNum type="romanUcPeriod"/>
            </a:pPr>
            <a:r>
              <a:rPr lang="en-US" sz="2000" b="1" dirty="0">
                <a:effectLst/>
                <a:latin typeface="Calibri" panose="020F0502020204030204" pitchFamily="34" charset="0"/>
                <a:ea typeface="Calibri" panose="020F0502020204030204" pitchFamily="34" charset="0"/>
                <a:cs typeface="Arial" panose="020B0604020202020204" pitchFamily="34" charset="0"/>
              </a:rPr>
              <a:t>Roll Call; Establish Quorum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Clr>
                <a:srgbClr val="D47B22"/>
              </a:buClr>
              <a:buFont typeface="+mj-lt"/>
              <a:buAutoNum type="romanUcPeriod"/>
            </a:pPr>
            <a:r>
              <a:rPr lang="en-US" sz="2000" b="1" dirty="0">
                <a:effectLst/>
                <a:latin typeface="Calibri" panose="020F0502020204030204" pitchFamily="34" charset="0"/>
                <a:ea typeface="Calibri" panose="020F0502020204030204" pitchFamily="34" charset="0"/>
                <a:cs typeface="Arial" panose="020B0604020202020204" pitchFamily="34" charset="0"/>
              </a:rPr>
              <a:t>Action Items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Approval of Agenda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Fill Vacant Positions </a:t>
            </a:r>
            <a:endParaRPr lang="en-US" sz="2000" i="1" dirty="0">
              <a:solidFill>
                <a:srgbClr val="0083A9"/>
              </a:solidFill>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Fill Open Community Member Seat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Fill Open Swing Seat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i="1" dirty="0">
                <a:effectLst/>
                <a:latin typeface="Calibri" panose="020F0502020204030204" pitchFamily="34" charset="0"/>
                <a:ea typeface="Calibri" panose="020F0502020204030204" pitchFamily="34" charset="0"/>
                <a:cs typeface="Arial" panose="020B0604020202020204" pitchFamily="34" charset="0"/>
              </a:rPr>
              <a:t>For High Schools</a:t>
            </a:r>
            <a:r>
              <a:rPr lang="en-US" sz="2000" dirty="0">
                <a:effectLst/>
                <a:latin typeface="Calibri" panose="020F0502020204030204" pitchFamily="34" charset="0"/>
                <a:ea typeface="Calibri" panose="020F0502020204030204" pitchFamily="34" charset="0"/>
                <a:cs typeface="Arial" panose="020B0604020202020204" pitchFamily="34" charset="0"/>
              </a:rPr>
              <a:t>: Appoint Chair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buFont typeface="+mj-lt"/>
              <a:buAutoNum type="romanLcPeriod"/>
            </a:pPr>
            <a:r>
              <a:rPr lang="en-US" sz="2000" dirty="0">
                <a:effectLst/>
                <a:latin typeface="Calibri" panose="020F0502020204030204" pitchFamily="34" charset="0"/>
                <a:ea typeface="Calibri" panose="020F0502020204030204" pitchFamily="34" charset="0"/>
                <a:cs typeface="Arial" panose="020B0604020202020204" pitchFamily="34" charset="0"/>
              </a:rPr>
              <a:t>Vice-Chair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buFont typeface="+mj-lt"/>
              <a:buAutoNum type="romanLcPeriod"/>
            </a:pPr>
            <a:r>
              <a:rPr lang="en-US" sz="2000" dirty="0">
                <a:effectLst/>
                <a:latin typeface="Calibri" panose="020F0502020204030204" pitchFamily="34" charset="0"/>
                <a:ea typeface="Calibri" panose="020F0502020204030204" pitchFamily="34" charset="0"/>
                <a:cs typeface="Arial" panose="020B0604020202020204" pitchFamily="34" charset="0"/>
              </a:rPr>
              <a:t>Secretary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buFont typeface="+mj-lt"/>
              <a:buAutoNum type="romanLcPeriod"/>
            </a:pPr>
            <a:r>
              <a:rPr lang="en-US" sz="2000" dirty="0">
                <a:effectLst/>
                <a:latin typeface="Calibri" panose="020F0502020204030204" pitchFamily="34" charset="0"/>
                <a:ea typeface="Calibri" panose="020F0502020204030204" pitchFamily="34" charset="0"/>
                <a:cs typeface="Arial" panose="020B0604020202020204" pitchFamily="34" charset="0"/>
              </a:rPr>
              <a:t>Cluster Representative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Review and Approve Public Comment Protocol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Set GO Team Meeting Calendar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Review, Confirm/Update, and Adopt GO Team Meeting Norms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Clr>
                <a:srgbClr val="D47B22"/>
              </a:buClr>
              <a:buFont typeface="+mj-lt"/>
              <a:buAutoNum type="romanUcPeriod"/>
            </a:pPr>
            <a:r>
              <a:rPr lang="en-US" sz="2000" b="1" dirty="0">
                <a:effectLst/>
                <a:latin typeface="Calibri" panose="020F0502020204030204" pitchFamily="34" charset="0"/>
                <a:ea typeface="Calibri" panose="020F0502020204030204" pitchFamily="34" charset="0"/>
                <a:cs typeface="Arial" panose="020B0604020202020204" pitchFamily="34" charset="0"/>
              </a:rPr>
              <a:t>Discussion Items </a:t>
            </a:r>
            <a:r>
              <a:rPr lang="en-US" sz="2000" i="1" dirty="0">
                <a:solidFill>
                  <a:srgbClr val="0083A9"/>
                </a:solidFill>
                <a:effectLst/>
                <a:latin typeface="Calibri" panose="020F0502020204030204" pitchFamily="34" charset="0"/>
                <a:ea typeface="Calibri" panose="020F0502020204030204" pitchFamily="34" charset="0"/>
                <a:cs typeface="Arial" panose="020B0604020202020204" pitchFamily="34" charset="0"/>
              </a:rPr>
              <a:t>(add items as needed)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Stakeholder Engagement Exercise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Discussion Item 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Clr>
                <a:srgbClr val="D47B22"/>
              </a:buClr>
              <a:buFont typeface="+mj-lt"/>
              <a:buAutoNum type="romanUcPeriod"/>
            </a:pPr>
            <a:r>
              <a:rPr lang="en-US" sz="2000" b="1" dirty="0">
                <a:effectLst/>
                <a:latin typeface="Calibri" panose="020F0502020204030204" pitchFamily="34" charset="0"/>
                <a:ea typeface="Calibri" panose="020F0502020204030204" pitchFamily="34" charset="0"/>
                <a:cs typeface="Arial" panose="020B0604020202020204" pitchFamily="34" charset="0"/>
              </a:rPr>
              <a:t>Information Items </a:t>
            </a:r>
            <a:r>
              <a:rPr lang="en-US" sz="2000" i="1" dirty="0">
                <a:solidFill>
                  <a:srgbClr val="0083A9"/>
                </a:solidFill>
                <a:effectLst/>
                <a:latin typeface="Calibri" panose="020F0502020204030204" pitchFamily="34" charset="0"/>
                <a:ea typeface="Calibri" panose="020F0502020204030204" pitchFamily="34" charset="0"/>
                <a:cs typeface="Arial" panose="020B0604020202020204" pitchFamily="34" charset="0"/>
              </a:rPr>
              <a:t>(add items as needed)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Principal’s Update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buFont typeface="+mj-lt"/>
              <a:buAutoNum type="romanLcPeriod"/>
            </a:pPr>
            <a:r>
              <a:rPr lang="en-US" sz="2000" dirty="0">
                <a:effectLst/>
                <a:latin typeface="Calibri" panose="020F0502020204030204" pitchFamily="34" charset="0"/>
                <a:ea typeface="Calibri" panose="020F0502020204030204" pitchFamily="34" charset="0"/>
                <a:cs typeface="Arial" panose="020B0604020202020204" pitchFamily="34" charset="0"/>
              </a:rPr>
              <a:t>APS Personal Electronic Device Policy (PED)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buFont typeface="+mj-lt"/>
              <a:buAutoNum type="romanLcPeriod"/>
            </a:pPr>
            <a:r>
              <a:rPr lang="en-US" sz="2000" dirty="0">
                <a:effectLst/>
                <a:latin typeface="Calibri" panose="020F0502020204030204" pitchFamily="34" charset="0"/>
                <a:ea typeface="Calibri" panose="020F0502020204030204" pitchFamily="34" charset="0"/>
                <a:cs typeface="Arial" panose="020B0604020202020204" pitchFamily="34" charset="0"/>
              </a:rPr>
              <a:t>Our PED Implementation</a:t>
            </a:r>
          </a:p>
          <a:p>
            <a:pPr marL="1143000" marR="0" lvl="2" indent="-228600">
              <a:lnSpc>
                <a:spcPct val="107000"/>
              </a:lnSpc>
              <a:buFont typeface="+mj-lt"/>
              <a:buAutoNum type="romanLcPeriod"/>
            </a:pPr>
            <a:r>
              <a:rPr lang="en-US" sz="2000" dirty="0">
                <a:latin typeface="Calibri" panose="020F0502020204030204" pitchFamily="34" charset="0"/>
                <a:ea typeface="Calibri" panose="020F0502020204030204" pitchFamily="34" charset="0"/>
                <a:cs typeface="Arial" panose="020B0604020202020204" pitchFamily="34" charset="0"/>
              </a:rPr>
              <a:t> Leveling and FY26 Budget Adjustment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buFont typeface="+mj-lt"/>
              <a:buAutoNum type="alphaUcPeriod"/>
            </a:pPr>
            <a:r>
              <a:rPr lang="en-US" sz="2000" dirty="0">
                <a:latin typeface="Calibri" panose="020F0502020204030204" pitchFamily="34" charset="0"/>
                <a:ea typeface="Calibri" panose="020F0502020204030204" pitchFamily="34" charset="0"/>
                <a:cs typeface="Arial" panose="020B0604020202020204" pitchFamily="34" charset="0"/>
              </a:rPr>
              <a:t>APS Forward 2040 –Comprehensive Long Range Facilities Plan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Clr>
                <a:srgbClr val="D47B22"/>
              </a:buClr>
              <a:buFont typeface="+mj-lt"/>
              <a:buAutoNum type="romanUcPeriod"/>
            </a:pPr>
            <a:r>
              <a:rPr lang="en-US" sz="2000" b="1" dirty="0">
                <a:effectLst/>
                <a:latin typeface="Calibri" panose="020F0502020204030204" pitchFamily="34" charset="0"/>
                <a:ea typeface="Calibri" panose="020F0502020204030204" pitchFamily="34" charset="0"/>
                <a:cs typeface="Arial" panose="020B0604020202020204" pitchFamily="34" charset="0"/>
              </a:rPr>
              <a:t>Announcements </a:t>
            </a:r>
            <a:r>
              <a:rPr lang="en-US" sz="2000" i="1" dirty="0">
                <a:solidFill>
                  <a:srgbClr val="0083A9"/>
                </a:solidFill>
                <a:effectLst/>
                <a:latin typeface="Calibri" panose="020F0502020204030204" pitchFamily="34" charset="0"/>
                <a:ea typeface="Calibri" panose="020F0502020204030204" pitchFamily="34" charset="0"/>
                <a:cs typeface="Arial" panose="020B0604020202020204" pitchFamily="34" charset="0"/>
              </a:rPr>
              <a:t>(add items as needed)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New GO Team Member Training and Orientation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Clr>
                <a:srgbClr val="D47B22"/>
              </a:buClr>
              <a:buFont typeface="+mj-lt"/>
              <a:buAutoNum type="romanUcPeriod"/>
            </a:pPr>
            <a:r>
              <a:rPr lang="en-US" sz="2000" b="1" dirty="0">
                <a:effectLst/>
                <a:latin typeface="Calibri" panose="020F0502020204030204" pitchFamily="34" charset="0"/>
                <a:ea typeface="Calibri" panose="020F0502020204030204" pitchFamily="34" charset="0"/>
                <a:cs typeface="Arial" panose="020B0604020202020204" pitchFamily="34" charset="0"/>
              </a:rPr>
              <a:t>Adjournment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501338" cy="10287000"/>
            <a:chOff x="0" y="0"/>
            <a:chExt cx="132040" cy="2709333"/>
          </a:xfrm>
        </p:grpSpPr>
        <p:sp>
          <p:nvSpPr>
            <p:cNvPr id="3" name="Freeform 3"/>
            <p:cNvSpPr/>
            <p:nvPr/>
          </p:nvSpPr>
          <p:spPr>
            <a:xfrm>
              <a:off x="0" y="0"/>
              <a:ext cx="132040" cy="2709333"/>
            </a:xfrm>
            <a:custGeom>
              <a:avLst/>
              <a:gdLst/>
              <a:ahLst/>
              <a:cxnLst/>
              <a:rect l="l" t="t" r="r" b="b"/>
              <a:pathLst>
                <a:path w="132040" h="2709333">
                  <a:moveTo>
                    <a:pt x="0" y="0"/>
                  </a:moveTo>
                  <a:lnTo>
                    <a:pt x="132040" y="0"/>
                  </a:lnTo>
                  <a:lnTo>
                    <a:pt x="132040" y="2709333"/>
                  </a:lnTo>
                  <a:lnTo>
                    <a:pt x="0" y="2709333"/>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p:cNvSpPr txBox="1"/>
            <p:nvPr/>
          </p:nvSpPr>
          <p:spPr>
            <a:xfrm>
              <a:off x="0" y="-57150"/>
              <a:ext cx="132040" cy="2766483"/>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p:cNvSpPr/>
          <p:nvPr/>
        </p:nvSpPr>
        <p:spPr>
          <a:xfrm>
            <a:off x="10271102" y="9394779"/>
            <a:ext cx="3129993" cy="892222"/>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3">
              <a:extLst>
                <a:ext uri="{96DAC541-7B7A-43D3-8B79-37D633B846F1}">
                  <asvg:svgBlip xmlns:asvg="http://schemas.microsoft.com/office/drawing/2016/SVG/main" r:embed="rId4"/>
                </a:ext>
              </a:extLst>
            </a:blip>
            <a:stretch>
              <a:fillRect b="-221136"/>
            </a:stretch>
          </a:blipFill>
        </p:spPr>
        <p:txBody>
          <a:bodyPr/>
          <a:lstStyle/>
          <a:p>
            <a:endParaRPr lang="en-US" dirty="0">
              <a:latin typeface="Segoe UI" panose="020B0502040204020203" pitchFamily="34" charset="0"/>
            </a:endParaRPr>
          </a:p>
        </p:txBody>
      </p:sp>
      <p:sp>
        <p:nvSpPr>
          <p:cNvPr id="6" name="Freeform 6"/>
          <p:cNvSpPr/>
          <p:nvPr/>
        </p:nvSpPr>
        <p:spPr>
          <a:xfrm>
            <a:off x="2147479" y="0"/>
            <a:ext cx="3043038" cy="1028700"/>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sp>
        <p:nvSpPr>
          <p:cNvPr id="7" name="Freeform 7"/>
          <p:cNvSpPr/>
          <p:nvPr/>
        </p:nvSpPr>
        <p:spPr>
          <a:xfrm rot="-5400000" flipH="1" flipV="1">
            <a:off x="15677843" y="-824253"/>
            <a:ext cx="1785904" cy="3434410"/>
          </a:xfrm>
          <a:custGeom>
            <a:avLst/>
            <a:gdLst/>
            <a:ahLst/>
            <a:cxnLst/>
            <a:rect l="l" t="t" r="r" b="b"/>
            <a:pathLst>
              <a:path w="2007680" h="4114800">
                <a:moveTo>
                  <a:pt x="2007680" y="4114800"/>
                </a:moveTo>
                <a:lnTo>
                  <a:pt x="0" y="4114800"/>
                </a:lnTo>
                <a:lnTo>
                  <a:pt x="0" y="0"/>
                </a:lnTo>
                <a:lnTo>
                  <a:pt x="2007680" y="0"/>
                </a:lnTo>
                <a:lnTo>
                  <a:pt x="2007680" y="4114800"/>
                </a:lnTo>
                <a:close/>
              </a:path>
            </a:pathLst>
          </a:custGeom>
          <a:blipFill>
            <a:blip r:embed="rId7">
              <a:extLst>
                <a:ext uri="{96DAC541-7B7A-43D3-8B79-37D633B846F1}">
                  <asvg:svgBlip xmlns:asvg="http://schemas.microsoft.com/office/drawing/2016/SVG/main" r:embed="rId8"/>
                </a:ext>
              </a:extLst>
            </a:blip>
            <a:stretch>
              <a:fillRect l="-12418" t="-19810" b="-1"/>
            </a:stretch>
          </a:blipFill>
        </p:spPr>
        <p:txBody>
          <a:bodyPr/>
          <a:lstStyle/>
          <a:p>
            <a:endParaRPr lang="en-US" dirty="0">
              <a:latin typeface="Segoe UI" panose="020B0502040204020203" pitchFamily="34" charset="0"/>
            </a:endParaRPr>
          </a:p>
        </p:txBody>
      </p:sp>
      <p:grpSp>
        <p:nvGrpSpPr>
          <p:cNvPr id="8" name="Group 8"/>
          <p:cNvGrpSpPr/>
          <p:nvPr/>
        </p:nvGrpSpPr>
        <p:grpSpPr>
          <a:xfrm>
            <a:off x="9686661" y="2587465"/>
            <a:ext cx="6617311" cy="5170847"/>
            <a:chOff x="0" y="0"/>
            <a:chExt cx="1742831" cy="1361869"/>
          </a:xfrm>
        </p:grpSpPr>
        <p:sp>
          <p:nvSpPr>
            <p:cNvPr id="9" name="Freeform 9"/>
            <p:cNvSpPr/>
            <p:nvPr/>
          </p:nvSpPr>
          <p:spPr>
            <a:xfrm>
              <a:off x="0" y="0"/>
              <a:ext cx="1742831" cy="1361869"/>
            </a:xfrm>
            <a:custGeom>
              <a:avLst/>
              <a:gdLst/>
              <a:ahLst/>
              <a:cxnLst/>
              <a:rect l="l" t="t" r="r" b="b"/>
              <a:pathLst>
                <a:path w="1742831" h="1361869">
                  <a:moveTo>
                    <a:pt x="0" y="0"/>
                  </a:moveTo>
                  <a:lnTo>
                    <a:pt x="1742831" y="0"/>
                  </a:lnTo>
                  <a:lnTo>
                    <a:pt x="1742831" y="1361869"/>
                  </a:lnTo>
                  <a:lnTo>
                    <a:pt x="0" y="1361869"/>
                  </a:lnTo>
                  <a:close/>
                </a:path>
              </a:pathLst>
            </a:custGeom>
            <a:solidFill>
              <a:srgbClr val="000000">
                <a:alpha val="34902"/>
              </a:srgbClr>
            </a:solidFill>
          </p:spPr>
          <p:txBody>
            <a:bodyPr/>
            <a:lstStyle/>
            <a:p>
              <a:endParaRPr lang="en-US" dirty="0">
                <a:latin typeface="Segoe UI" panose="020B0502040204020203" pitchFamily="34" charset="0"/>
              </a:endParaRPr>
            </a:p>
          </p:txBody>
        </p:sp>
        <p:sp>
          <p:nvSpPr>
            <p:cNvPr id="10" name="TextBox 10"/>
            <p:cNvSpPr txBox="1"/>
            <p:nvPr/>
          </p:nvSpPr>
          <p:spPr>
            <a:xfrm>
              <a:off x="0" y="-57150"/>
              <a:ext cx="1742831" cy="1419019"/>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grpSp>
        <p:nvGrpSpPr>
          <p:cNvPr id="11" name="Group 11"/>
          <p:cNvGrpSpPr/>
          <p:nvPr/>
        </p:nvGrpSpPr>
        <p:grpSpPr>
          <a:xfrm>
            <a:off x="9144000" y="2219973"/>
            <a:ext cx="6895741" cy="5224908"/>
            <a:chOff x="0" y="0"/>
            <a:chExt cx="1816162" cy="1376107"/>
          </a:xfrm>
        </p:grpSpPr>
        <p:sp>
          <p:nvSpPr>
            <p:cNvPr id="12" name="Freeform 12"/>
            <p:cNvSpPr/>
            <p:nvPr/>
          </p:nvSpPr>
          <p:spPr>
            <a:xfrm>
              <a:off x="0" y="0"/>
              <a:ext cx="1816162" cy="1376107"/>
            </a:xfrm>
            <a:custGeom>
              <a:avLst/>
              <a:gdLst/>
              <a:ahLst/>
              <a:cxnLst/>
              <a:rect l="l" t="t" r="r" b="b"/>
              <a:pathLst>
                <a:path w="1816162" h="1376107">
                  <a:moveTo>
                    <a:pt x="0" y="0"/>
                  </a:moveTo>
                  <a:lnTo>
                    <a:pt x="1816162" y="0"/>
                  </a:lnTo>
                  <a:lnTo>
                    <a:pt x="1816162" y="1376107"/>
                  </a:lnTo>
                  <a:lnTo>
                    <a:pt x="0" y="1376107"/>
                  </a:lnTo>
                  <a:close/>
                </a:path>
              </a:pathLst>
            </a:custGeom>
            <a:solidFill>
              <a:srgbClr val="D8031C"/>
            </a:solidFill>
          </p:spPr>
          <p:txBody>
            <a:bodyPr/>
            <a:lstStyle/>
            <a:p>
              <a:endParaRPr lang="en-US" dirty="0">
                <a:latin typeface="Segoe UI" panose="020B0502040204020203" pitchFamily="34" charset="0"/>
              </a:endParaRPr>
            </a:p>
          </p:txBody>
        </p:sp>
        <p:sp>
          <p:nvSpPr>
            <p:cNvPr id="13" name="TextBox 13"/>
            <p:cNvSpPr txBox="1"/>
            <p:nvPr/>
          </p:nvSpPr>
          <p:spPr>
            <a:xfrm>
              <a:off x="0" y="-57150"/>
              <a:ext cx="1816162" cy="1433257"/>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4" name="TextBox 14"/>
          <p:cNvSpPr txBox="1"/>
          <p:nvPr/>
        </p:nvSpPr>
        <p:spPr>
          <a:xfrm>
            <a:off x="9144000" y="3890914"/>
            <a:ext cx="6895741" cy="1666034"/>
          </a:xfrm>
          <a:prstGeom prst="rect">
            <a:avLst/>
          </a:prstGeom>
        </p:spPr>
        <p:txBody>
          <a:bodyPr wrap="square" lIns="0" tIns="0" rIns="0" bIns="0" rtlCol="0" anchor="t">
            <a:spAutoFit/>
          </a:bodyPr>
          <a:lstStyle/>
          <a:p>
            <a:pPr marL="0" lvl="0" indent="0" algn="ctr">
              <a:lnSpc>
                <a:spcPts val="6399"/>
              </a:lnSpc>
            </a:pPr>
            <a:r>
              <a:rPr lang="en-US" sz="6399" b="1" spc="-63" dirty="0">
                <a:solidFill>
                  <a:schemeClr val="bg1"/>
                </a:solidFill>
                <a:latin typeface="Poppins Bold"/>
                <a:ea typeface="Poppins Bold"/>
                <a:cs typeface="Poppins Bold"/>
                <a:sym typeface="Poppins Bold"/>
              </a:rPr>
              <a:t>Discussion Items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57465-D03A-39A2-BD27-4B32802307E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7FEA4CF-43EC-00F4-2572-32502B47AA2C}"/>
              </a:ext>
            </a:extLst>
          </p:cNvPr>
          <p:cNvGrpSpPr/>
          <p:nvPr/>
        </p:nvGrpSpPr>
        <p:grpSpPr>
          <a:xfrm>
            <a:off x="0" y="0"/>
            <a:ext cx="501338" cy="10287000"/>
            <a:chOff x="0" y="0"/>
            <a:chExt cx="132040" cy="2709333"/>
          </a:xfrm>
        </p:grpSpPr>
        <p:sp>
          <p:nvSpPr>
            <p:cNvPr id="3" name="Freeform 3">
              <a:extLst>
                <a:ext uri="{FF2B5EF4-FFF2-40B4-BE49-F238E27FC236}">
                  <a16:creationId xmlns:a16="http://schemas.microsoft.com/office/drawing/2014/main" id="{C99410A5-14F0-D727-EB7F-466C384C321F}"/>
                </a:ext>
              </a:extLst>
            </p:cNvPr>
            <p:cNvSpPr/>
            <p:nvPr/>
          </p:nvSpPr>
          <p:spPr>
            <a:xfrm>
              <a:off x="0" y="0"/>
              <a:ext cx="132040" cy="2709333"/>
            </a:xfrm>
            <a:custGeom>
              <a:avLst/>
              <a:gdLst/>
              <a:ahLst/>
              <a:cxnLst/>
              <a:rect l="l" t="t" r="r" b="b"/>
              <a:pathLst>
                <a:path w="132040" h="2709333">
                  <a:moveTo>
                    <a:pt x="0" y="0"/>
                  </a:moveTo>
                  <a:lnTo>
                    <a:pt x="132040" y="0"/>
                  </a:lnTo>
                  <a:lnTo>
                    <a:pt x="132040" y="2709333"/>
                  </a:lnTo>
                  <a:lnTo>
                    <a:pt x="0" y="2709333"/>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1E260B06-FF81-80E7-D7DF-DE85F863810F}"/>
                </a:ext>
              </a:extLst>
            </p:cNvPr>
            <p:cNvSpPr txBox="1"/>
            <p:nvPr/>
          </p:nvSpPr>
          <p:spPr>
            <a:xfrm>
              <a:off x="0" y="-57150"/>
              <a:ext cx="132040" cy="2766483"/>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1FA9494A-F1B8-AFCC-679B-CCB0A7B996DA}"/>
              </a:ext>
            </a:extLst>
          </p:cNvPr>
          <p:cNvSpPr/>
          <p:nvPr/>
        </p:nvSpPr>
        <p:spPr>
          <a:xfrm>
            <a:off x="10271102" y="9394779"/>
            <a:ext cx="3129993" cy="905510"/>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3">
              <a:extLst>
                <a:ext uri="{96DAC541-7B7A-43D3-8B79-37D633B846F1}">
                  <asvg:svgBlip xmlns:asvg="http://schemas.microsoft.com/office/drawing/2016/SVG/main" r:embed="rId4"/>
                </a:ext>
              </a:extLst>
            </a:blip>
            <a:stretch>
              <a:fillRect b="-216424"/>
            </a:stretch>
          </a:blipFill>
        </p:spPr>
        <p:txBody>
          <a:bodyPr/>
          <a:lstStyle/>
          <a:p>
            <a:endParaRPr lang="en-US" dirty="0">
              <a:latin typeface="Segoe UI" panose="020B0502040204020203" pitchFamily="34" charset="0"/>
            </a:endParaRPr>
          </a:p>
        </p:txBody>
      </p:sp>
      <p:sp>
        <p:nvSpPr>
          <p:cNvPr id="6" name="Freeform 6">
            <a:extLst>
              <a:ext uri="{FF2B5EF4-FFF2-40B4-BE49-F238E27FC236}">
                <a16:creationId xmlns:a16="http://schemas.microsoft.com/office/drawing/2014/main" id="{B008BC58-3654-8DCB-6A19-B02C7908E5CF}"/>
              </a:ext>
            </a:extLst>
          </p:cNvPr>
          <p:cNvSpPr/>
          <p:nvPr/>
        </p:nvSpPr>
        <p:spPr>
          <a:xfrm>
            <a:off x="2147479" y="0"/>
            <a:ext cx="3043038" cy="1028700"/>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sp>
        <p:nvSpPr>
          <p:cNvPr id="7" name="Freeform 7">
            <a:extLst>
              <a:ext uri="{FF2B5EF4-FFF2-40B4-BE49-F238E27FC236}">
                <a16:creationId xmlns:a16="http://schemas.microsoft.com/office/drawing/2014/main" id="{28A51586-8177-92D1-945A-70B97FE7414E}"/>
              </a:ext>
            </a:extLst>
          </p:cNvPr>
          <p:cNvSpPr/>
          <p:nvPr/>
        </p:nvSpPr>
        <p:spPr>
          <a:xfrm rot="-5400000" flipH="1" flipV="1">
            <a:off x="15677843" y="-824253"/>
            <a:ext cx="1785904" cy="3434410"/>
          </a:xfrm>
          <a:custGeom>
            <a:avLst/>
            <a:gdLst/>
            <a:ahLst/>
            <a:cxnLst/>
            <a:rect l="l" t="t" r="r" b="b"/>
            <a:pathLst>
              <a:path w="2007680" h="4114800">
                <a:moveTo>
                  <a:pt x="2007680" y="4114800"/>
                </a:moveTo>
                <a:lnTo>
                  <a:pt x="0" y="4114800"/>
                </a:lnTo>
                <a:lnTo>
                  <a:pt x="0" y="0"/>
                </a:lnTo>
                <a:lnTo>
                  <a:pt x="2007680" y="0"/>
                </a:lnTo>
                <a:lnTo>
                  <a:pt x="2007680" y="4114800"/>
                </a:lnTo>
                <a:close/>
              </a:path>
            </a:pathLst>
          </a:custGeom>
          <a:blipFill>
            <a:blip r:embed="rId7">
              <a:extLst>
                <a:ext uri="{96DAC541-7B7A-43D3-8B79-37D633B846F1}">
                  <asvg:svgBlip xmlns:asvg="http://schemas.microsoft.com/office/drawing/2016/SVG/main" r:embed="rId8"/>
                </a:ext>
              </a:extLst>
            </a:blip>
            <a:stretch>
              <a:fillRect l="-12418" t="-19810" b="-1"/>
            </a:stretch>
          </a:blipFill>
        </p:spPr>
        <p:txBody>
          <a:bodyPr/>
          <a:lstStyle/>
          <a:p>
            <a:endParaRPr lang="en-US" dirty="0">
              <a:latin typeface="Segoe UI" panose="020B0502040204020203" pitchFamily="34" charset="0"/>
            </a:endParaRPr>
          </a:p>
        </p:txBody>
      </p:sp>
      <p:grpSp>
        <p:nvGrpSpPr>
          <p:cNvPr id="8" name="Group 8">
            <a:extLst>
              <a:ext uri="{FF2B5EF4-FFF2-40B4-BE49-F238E27FC236}">
                <a16:creationId xmlns:a16="http://schemas.microsoft.com/office/drawing/2014/main" id="{12FC452E-31E2-109B-1AFB-06C3A3E9E4B5}"/>
              </a:ext>
            </a:extLst>
          </p:cNvPr>
          <p:cNvGrpSpPr/>
          <p:nvPr/>
        </p:nvGrpSpPr>
        <p:grpSpPr>
          <a:xfrm>
            <a:off x="1494708" y="3747355"/>
            <a:ext cx="5858301" cy="3231107"/>
            <a:chOff x="0" y="0"/>
            <a:chExt cx="1542927" cy="850991"/>
          </a:xfrm>
        </p:grpSpPr>
        <p:sp>
          <p:nvSpPr>
            <p:cNvPr id="9" name="Freeform 9">
              <a:extLst>
                <a:ext uri="{FF2B5EF4-FFF2-40B4-BE49-F238E27FC236}">
                  <a16:creationId xmlns:a16="http://schemas.microsoft.com/office/drawing/2014/main" id="{22D032B6-4267-F7E5-4C4F-70BAE7849957}"/>
                </a:ext>
              </a:extLst>
            </p:cNvPr>
            <p:cNvSpPr/>
            <p:nvPr/>
          </p:nvSpPr>
          <p:spPr>
            <a:xfrm>
              <a:off x="0" y="0"/>
              <a:ext cx="1542927" cy="850991"/>
            </a:xfrm>
            <a:custGeom>
              <a:avLst/>
              <a:gdLst/>
              <a:ahLst/>
              <a:cxnLst/>
              <a:rect l="l" t="t" r="r" b="b"/>
              <a:pathLst>
                <a:path w="1542927" h="850991">
                  <a:moveTo>
                    <a:pt x="0" y="0"/>
                  </a:moveTo>
                  <a:lnTo>
                    <a:pt x="1542927" y="0"/>
                  </a:lnTo>
                  <a:lnTo>
                    <a:pt x="1542927" y="850991"/>
                  </a:lnTo>
                  <a:lnTo>
                    <a:pt x="0" y="850991"/>
                  </a:lnTo>
                  <a:close/>
                </a:path>
              </a:pathLst>
            </a:custGeom>
            <a:solidFill>
              <a:srgbClr val="C0C0C0"/>
            </a:solidFill>
          </p:spPr>
          <p:txBody>
            <a:bodyPr/>
            <a:lstStyle/>
            <a:p>
              <a:endParaRPr lang="en-US" dirty="0">
                <a:latin typeface="Segoe UI" panose="020B0502040204020203" pitchFamily="34" charset="0"/>
              </a:endParaRPr>
            </a:p>
          </p:txBody>
        </p:sp>
        <p:sp>
          <p:nvSpPr>
            <p:cNvPr id="10" name="TextBox 10">
              <a:extLst>
                <a:ext uri="{FF2B5EF4-FFF2-40B4-BE49-F238E27FC236}">
                  <a16:creationId xmlns:a16="http://schemas.microsoft.com/office/drawing/2014/main" id="{9B17C268-8EB7-B7DD-8BD6-FAAB5979D4FA}"/>
                </a:ext>
              </a:extLst>
            </p:cNvPr>
            <p:cNvSpPr txBox="1"/>
            <p:nvPr/>
          </p:nvSpPr>
          <p:spPr>
            <a:xfrm>
              <a:off x="0" y="-57150"/>
              <a:ext cx="1542927" cy="908141"/>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1" name="TextBox 11">
            <a:extLst>
              <a:ext uri="{FF2B5EF4-FFF2-40B4-BE49-F238E27FC236}">
                <a16:creationId xmlns:a16="http://schemas.microsoft.com/office/drawing/2014/main" id="{0F848B40-40F8-7667-C805-53D8F55E5609}"/>
              </a:ext>
            </a:extLst>
          </p:cNvPr>
          <p:cNvSpPr txBox="1"/>
          <p:nvPr/>
        </p:nvSpPr>
        <p:spPr>
          <a:xfrm>
            <a:off x="1752601" y="3941233"/>
            <a:ext cx="5211310" cy="2769989"/>
          </a:xfrm>
          <a:prstGeom prst="rect">
            <a:avLst/>
          </a:prstGeom>
        </p:spPr>
        <p:txBody>
          <a:bodyPr wrap="square" lIns="0" tIns="0" rIns="0" bIns="0" rtlCol="0" anchor="t">
            <a:spAutoFit/>
          </a:bodyPr>
          <a:lstStyle/>
          <a:p>
            <a:pPr marL="0" lvl="0" indent="0" algn="l"/>
            <a:r>
              <a:rPr lang="en-US" sz="6000" b="1" spc="-63" dirty="0">
                <a:solidFill>
                  <a:srgbClr val="1D1D1B"/>
                </a:solidFill>
                <a:latin typeface="Poppins Bold"/>
                <a:ea typeface="Poppins Bold"/>
                <a:cs typeface="Poppins Bold"/>
                <a:sym typeface="Poppins Bold"/>
              </a:rPr>
              <a:t>Stakeholder</a:t>
            </a:r>
          </a:p>
          <a:p>
            <a:pPr marL="0" lvl="0" indent="0" algn="l"/>
            <a:r>
              <a:rPr lang="en-US" sz="6000" b="1" spc="-63" dirty="0">
                <a:solidFill>
                  <a:srgbClr val="1D1D1B"/>
                </a:solidFill>
                <a:latin typeface="Poppins Bold"/>
                <a:ea typeface="Poppins Bold"/>
                <a:cs typeface="Poppins Bold"/>
                <a:sym typeface="Poppins Bold"/>
              </a:rPr>
              <a:t>Engagement</a:t>
            </a:r>
          </a:p>
          <a:p>
            <a:pPr marL="0" lvl="0" indent="0" algn="l"/>
            <a:r>
              <a:rPr lang="en-US" sz="6000" b="1" spc="-63" dirty="0">
                <a:solidFill>
                  <a:srgbClr val="1D1D1B"/>
                </a:solidFill>
                <a:latin typeface="Poppins Bold"/>
                <a:ea typeface="Poppins Bold"/>
                <a:cs typeface="Poppins Bold"/>
                <a:sym typeface="Poppins Bold"/>
              </a:rPr>
              <a:t>Exercise</a:t>
            </a:r>
          </a:p>
        </p:txBody>
      </p:sp>
      <p:sp>
        <p:nvSpPr>
          <p:cNvPr id="13" name="TextBox 12">
            <a:extLst>
              <a:ext uri="{FF2B5EF4-FFF2-40B4-BE49-F238E27FC236}">
                <a16:creationId xmlns:a16="http://schemas.microsoft.com/office/drawing/2014/main" id="{720C5E3F-9860-BC6A-0FF9-20DC2408EB69}"/>
              </a:ext>
            </a:extLst>
          </p:cNvPr>
          <p:cNvSpPr txBox="1"/>
          <p:nvPr/>
        </p:nvSpPr>
        <p:spPr>
          <a:xfrm>
            <a:off x="7924800" y="1807315"/>
            <a:ext cx="9144000" cy="6894195"/>
          </a:xfrm>
          <a:prstGeom prst="rect">
            <a:avLst/>
          </a:prstGeom>
          <a:noFill/>
        </p:spPr>
        <p:txBody>
          <a:bodyPr wrap="square">
            <a:spAutoFit/>
          </a:bodyPr>
          <a:lstStyle/>
          <a:p>
            <a:pPr algn="ctr" rtl="0">
              <a:buNone/>
            </a:pPr>
            <a:r>
              <a:rPr lang="en-US" sz="5400" b="1" i="0" u="none" strike="noStrike" dirty="0">
                <a:solidFill>
                  <a:schemeClr val="accent1"/>
                </a:solidFill>
                <a:effectLst/>
                <a:latin typeface="Poppins" panose="00000500000000000000" pitchFamily="2" charset="0"/>
              </a:rPr>
              <a:t>Why We’re Here</a:t>
            </a:r>
            <a:endParaRPr lang="en-US" sz="5400" dirty="0">
              <a:solidFill>
                <a:schemeClr val="accent1"/>
              </a:solidFill>
              <a:effectLst/>
            </a:endParaRPr>
          </a:p>
          <a:p>
            <a:pPr rtl="0">
              <a:buNone/>
            </a:pPr>
            <a:br>
              <a:rPr lang="en-US" dirty="0"/>
            </a:br>
            <a:r>
              <a:rPr lang="en-US" sz="3000" dirty="0"/>
              <a:t>GO Teams play a vital role in decision-making that impacts the school’s direction, priorities, and overall success.</a:t>
            </a:r>
          </a:p>
          <a:p>
            <a:pPr marL="457200" indent="-457200" rtl="0">
              <a:buFont typeface="Arial" panose="020B0604020202020204" pitchFamily="34" charset="0"/>
              <a:buChar char="•"/>
            </a:pPr>
            <a:r>
              <a:rPr lang="en-US" sz="3000" dirty="0"/>
              <a:t>Stakeholder engagement ensures that the decisions we make reflect the real needs and voices of the people our schools serve.</a:t>
            </a:r>
          </a:p>
          <a:p>
            <a:pPr marL="457200" indent="-457200" rtl="0">
              <a:buFont typeface="Arial" panose="020B0604020202020204" pitchFamily="34" charset="0"/>
              <a:buChar char="•"/>
            </a:pPr>
            <a:r>
              <a:rPr lang="en-US" sz="3000" dirty="0"/>
              <a:t>We’re stronger when we bring others into the work—when we listen, learn, and co-create with families, students, staff, and community members.</a:t>
            </a:r>
          </a:p>
          <a:p>
            <a:pPr algn="ctr" rtl="0">
              <a:buNone/>
            </a:pPr>
            <a:br>
              <a:rPr lang="en-US" sz="3000" dirty="0"/>
            </a:br>
            <a:r>
              <a:rPr lang="en-US" sz="4000" b="1" dirty="0">
                <a:solidFill>
                  <a:schemeClr val="accent1"/>
                </a:solidFill>
              </a:rPr>
              <a:t>Today our GO Team will</a:t>
            </a:r>
            <a:r>
              <a:rPr lang="en-US" sz="4000" dirty="0"/>
              <a:t>:</a:t>
            </a:r>
            <a:r>
              <a:rPr lang="en-US" sz="3000" dirty="0"/>
              <a:t> Brainstorm ways to involve our school’s key stakeholders in our work.</a:t>
            </a:r>
          </a:p>
        </p:txBody>
      </p:sp>
    </p:spTree>
    <p:extLst>
      <p:ext uri="{BB962C8B-B14F-4D97-AF65-F5344CB8AC3E}">
        <p14:creationId xmlns:p14="http://schemas.microsoft.com/office/powerpoint/2010/main" val="72690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EB6F9-727F-7A56-E95C-19C0F7BB345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FD6F71D-7AED-E1C1-92EC-80B76E538F77}"/>
              </a:ext>
            </a:extLst>
          </p:cNvPr>
          <p:cNvGrpSpPr/>
          <p:nvPr/>
        </p:nvGrpSpPr>
        <p:grpSpPr>
          <a:xfrm>
            <a:off x="0" y="0"/>
            <a:ext cx="501338" cy="10287000"/>
            <a:chOff x="0" y="0"/>
            <a:chExt cx="132040" cy="2709333"/>
          </a:xfrm>
        </p:grpSpPr>
        <p:sp>
          <p:nvSpPr>
            <p:cNvPr id="3" name="Freeform 3">
              <a:extLst>
                <a:ext uri="{FF2B5EF4-FFF2-40B4-BE49-F238E27FC236}">
                  <a16:creationId xmlns:a16="http://schemas.microsoft.com/office/drawing/2014/main" id="{C1717619-EC3D-93CF-58F5-2438C798BB6B}"/>
                </a:ext>
              </a:extLst>
            </p:cNvPr>
            <p:cNvSpPr/>
            <p:nvPr/>
          </p:nvSpPr>
          <p:spPr>
            <a:xfrm>
              <a:off x="0" y="0"/>
              <a:ext cx="132040" cy="2709333"/>
            </a:xfrm>
            <a:custGeom>
              <a:avLst/>
              <a:gdLst/>
              <a:ahLst/>
              <a:cxnLst/>
              <a:rect l="l" t="t" r="r" b="b"/>
              <a:pathLst>
                <a:path w="132040" h="2709333">
                  <a:moveTo>
                    <a:pt x="0" y="0"/>
                  </a:moveTo>
                  <a:lnTo>
                    <a:pt x="132040" y="0"/>
                  </a:lnTo>
                  <a:lnTo>
                    <a:pt x="132040" y="2709333"/>
                  </a:lnTo>
                  <a:lnTo>
                    <a:pt x="0" y="2709333"/>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A0274427-C62C-0E86-1F86-D29154E46EE1}"/>
                </a:ext>
              </a:extLst>
            </p:cNvPr>
            <p:cNvSpPr txBox="1"/>
            <p:nvPr/>
          </p:nvSpPr>
          <p:spPr>
            <a:xfrm>
              <a:off x="0" y="-57150"/>
              <a:ext cx="132040" cy="2766483"/>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B1FCD606-3A3A-99C6-D5A7-DC9441318487}"/>
              </a:ext>
            </a:extLst>
          </p:cNvPr>
          <p:cNvSpPr/>
          <p:nvPr/>
        </p:nvSpPr>
        <p:spPr>
          <a:xfrm>
            <a:off x="10271102" y="9394779"/>
            <a:ext cx="3129993" cy="905510"/>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3">
              <a:extLst>
                <a:ext uri="{96DAC541-7B7A-43D3-8B79-37D633B846F1}">
                  <asvg:svgBlip xmlns:asvg="http://schemas.microsoft.com/office/drawing/2016/SVG/main" r:embed="rId4"/>
                </a:ext>
              </a:extLst>
            </a:blip>
            <a:stretch>
              <a:fillRect b="-216424"/>
            </a:stretch>
          </a:blipFill>
        </p:spPr>
        <p:txBody>
          <a:bodyPr/>
          <a:lstStyle/>
          <a:p>
            <a:endParaRPr lang="en-US" dirty="0">
              <a:latin typeface="Segoe UI" panose="020B0502040204020203" pitchFamily="34" charset="0"/>
            </a:endParaRPr>
          </a:p>
        </p:txBody>
      </p:sp>
      <p:sp>
        <p:nvSpPr>
          <p:cNvPr id="6" name="Freeform 6">
            <a:extLst>
              <a:ext uri="{FF2B5EF4-FFF2-40B4-BE49-F238E27FC236}">
                <a16:creationId xmlns:a16="http://schemas.microsoft.com/office/drawing/2014/main" id="{172E73F2-BBFC-D7EB-2814-BCEB30BF8E9A}"/>
              </a:ext>
            </a:extLst>
          </p:cNvPr>
          <p:cNvSpPr/>
          <p:nvPr/>
        </p:nvSpPr>
        <p:spPr>
          <a:xfrm>
            <a:off x="2147479" y="0"/>
            <a:ext cx="3043038" cy="1028700"/>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sp>
        <p:nvSpPr>
          <p:cNvPr id="7" name="Freeform 7">
            <a:extLst>
              <a:ext uri="{FF2B5EF4-FFF2-40B4-BE49-F238E27FC236}">
                <a16:creationId xmlns:a16="http://schemas.microsoft.com/office/drawing/2014/main" id="{4A76E1C5-0333-53F7-A681-547379722B11}"/>
              </a:ext>
            </a:extLst>
          </p:cNvPr>
          <p:cNvSpPr/>
          <p:nvPr/>
        </p:nvSpPr>
        <p:spPr>
          <a:xfrm rot="-5400000" flipH="1" flipV="1">
            <a:off x="15677843" y="-824253"/>
            <a:ext cx="1785904" cy="3434410"/>
          </a:xfrm>
          <a:custGeom>
            <a:avLst/>
            <a:gdLst/>
            <a:ahLst/>
            <a:cxnLst/>
            <a:rect l="l" t="t" r="r" b="b"/>
            <a:pathLst>
              <a:path w="2007680" h="4114800">
                <a:moveTo>
                  <a:pt x="2007680" y="4114800"/>
                </a:moveTo>
                <a:lnTo>
                  <a:pt x="0" y="4114800"/>
                </a:lnTo>
                <a:lnTo>
                  <a:pt x="0" y="0"/>
                </a:lnTo>
                <a:lnTo>
                  <a:pt x="2007680" y="0"/>
                </a:lnTo>
                <a:lnTo>
                  <a:pt x="2007680" y="4114800"/>
                </a:lnTo>
                <a:close/>
              </a:path>
            </a:pathLst>
          </a:custGeom>
          <a:blipFill>
            <a:blip r:embed="rId7">
              <a:extLst>
                <a:ext uri="{96DAC541-7B7A-43D3-8B79-37D633B846F1}">
                  <asvg:svgBlip xmlns:asvg="http://schemas.microsoft.com/office/drawing/2016/SVG/main" r:embed="rId8"/>
                </a:ext>
              </a:extLst>
            </a:blip>
            <a:stretch>
              <a:fillRect l="-12418" t="-19810" b="-1"/>
            </a:stretch>
          </a:blipFill>
        </p:spPr>
        <p:txBody>
          <a:bodyPr/>
          <a:lstStyle/>
          <a:p>
            <a:endParaRPr lang="en-US" dirty="0">
              <a:latin typeface="Segoe UI" panose="020B0502040204020203" pitchFamily="34" charset="0"/>
            </a:endParaRPr>
          </a:p>
        </p:txBody>
      </p:sp>
      <p:grpSp>
        <p:nvGrpSpPr>
          <p:cNvPr id="8" name="Group 8">
            <a:extLst>
              <a:ext uri="{FF2B5EF4-FFF2-40B4-BE49-F238E27FC236}">
                <a16:creationId xmlns:a16="http://schemas.microsoft.com/office/drawing/2014/main" id="{07945BF4-E9EA-A937-F2CE-87F8FCBB69E2}"/>
              </a:ext>
            </a:extLst>
          </p:cNvPr>
          <p:cNvGrpSpPr/>
          <p:nvPr/>
        </p:nvGrpSpPr>
        <p:grpSpPr>
          <a:xfrm>
            <a:off x="1494708" y="3747355"/>
            <a:ext cx="5858301" cy="3231107"/>
            <a:chOff x="0" y="0"/>
            <a:chExt cx="1542927" cy="850991"/>
          </a:xfrm>
        </p:grpSpPr>
        <p:sp>
          <p:nvSpPr>
            <p:cNvPr id="9" name="Freeform 9">
              <a:extLst>
                <a:ext uri="{FF2B5EF4-FFF2-40B4-BE49-F238E27FC236}">
                  <a16:creationId xmlns:a16="http://schemas.microsoft.com/office/drawing/2014/main" id="{7B4E6245-E5AF-C5E6-C5CF-B3E8AF01F79A}"/>
                </a:ext>
              </a:extLst>
            </p:cNvPr>
            <p:cNvSpPr/>
            <p:nvPr/>
          </p:nvSpPr>
          <p:spPr>
            <a:xfrm>
              <a:off x="0" y="0"/>
              <a:ext cx="1542927" cy="850991"/>
            </a:xfrm>
            <a:custGeom>
              <a:avLst/>
              <a:gdLst/>
              <a:ahLst/>
              <a:cxnLst/>
              <a:rect l="l" t="t" r="r" b="b"/>
              <a:pathLst>
                <a:path w="1542927" h="850991">
                  <a:moveTo>
                    <a:pt x="0" y="0"/>
                  </a:moveTo>
                  <a:lnTo>
                    <a:pt x="1542927" y="0"/>
                  </a:lnTo>
                  <a:lnTo>
                    <a:pt x="1542927" y="850991"/>
                  </a:lnTo>
                  <a:lnTo>
                    <a:pt x="0" y="850991"/>
                  </a:lnTo>
                  <a:close/>
                </a:path>
              </a:pathLst>
            </a:custGeom>
            <a:solidFill>
              <a:srgbClr val="C0C0C0"/>
            </a:solidFill>
          </p:spPr>
          <p:txBody>
            <a:bodyPr/>
            <a:lstStyle/>
            <a:p>
              <a:endParaRPr lang="en-US" dirty="0">
                <a:latin typeface="Segoe UI" panose="020B0502040204020203" pitchFamily="34" charset="0"/>
              </a:endParaRPr>
            </a:p>
          </p:txBody>
        </p:sp>
        <p:sp>
          <p:nvSpPr>
            <p:cNvPr id="10" name="TextBox 10">
              <a:extLst>
                <a:ext uri="{FF2B5EF4-FFF2-40B4-BE49-F238E27FC236}">
                  <a16:creationId xmlns:a16="http://schemas.microsoft.com/office/drawing/2014/main" id="{DCB8E90C-EA3A-E382-1720-4F2C221CCCA6}"/>
                </a:ext>
              </a:extLst>
            </p:cNvPr>
            <p:cNvSpPr txBox="1"/>
            <p:nvPr/>
          </p:nvSpPr>
          <p:spPr>
            <a:xfrm>
              <a:off x="0" y="-57150"/>
              <a:ext cx="1542927" cy="908141"/>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1" name="TextBox 11">
            <a:extLst>
              <a:ext uri="{FF2B5EF4-FFF2-40B4-BE49-F238E27FC236}">
                <a16:creationId xmlns:a16="http://schemas.microsoft.com/office/drawing/2014/main" id="{CB814235-77B5-B460-AA2F-D835B73E1AD9}"/>
              </a:ext>
            </a:extLst>
          </p:cNvPr>
          <p:cNvSpPr txBox="1"/>
          <p:nvPr/>
        </p:nvSpPr>
        <p:spPr>
          <a:xfrm>
            <a:off x="1752601" y="3941233"/>
            <a:ext cx="5211310" cy="2769989"/>
          </a:xfrm>
          <a:prstGeom prst="rect">
            <a:avLst/>
          </a:prstGeom>
        </p:spPr>
        <p:txBody>
          <a:bodyPr wrap="square" lIns="0" tIns="0" rIns="0" bIns="0" rtlCol="0" anchor="t">
            <a:spAutoFit/>
          </a:bodyPr>
          <a:lstStyle/>
          <a:p>
            <a:pPr marL="0" lvl="0" indent="0" algn="l"/>
            <a:r>
              <a:rPr lang="en-US" sz="6000" b="1" spc="-63" dirty="0">
                <a:solidFill>
                  <a:srgbClr val="1D1D1B"/>
                </a:solidFill>
                <a:latin typeface="Poppins Bold"/>
                <a:ea typeface="Poppins Bold"/>
                <a:cs typeface="Poppins Bold"/>
                <a:sym typeface="Poppins Bold"/>
              </a:rPr>
              <a:t>Stakeholder</a:t>
            </a:r>
          </a:p>
          <a:p>
            <a:pPr marL="0" lvl="0" indent="0" algn="l"/>
            <a:r>
              <a:rPr lang="en-US" sz="6000" b="1" spc="-63" dirty="0">
                <a:solidFill>
                  <a:srgbClr val="1D1D1B"/>
                </a:solidFill>
                <a:latin typeface="Poppins Bold"/>
                <a:ea typeface="Poppins Bold"/>
                <a:cs typeface="Poppins Bold"/>
                <a:sym typeface="Poppins Bold"/>
              </a:rPr>
              <a:t>Engagement</a:t>
            </a:r>
          </a:p>
          <a:p>
            <a:pPr marL="0" lvl="0" indent="0" algn="l"/>
            <a:r>
              <a:rPr lang="en-US" sz="6000" b="1" spc="-63" dirty="0">
                <a:solidFill>
                  <a:srgbClr val="1D1D1B"/>
                </a:solidFill>
                <a:latin typeface="Poppins Bold"/>
                <a:ea typeface="Poppins Bold"/>
                <a:cs typeface="Poppins Bold"/>
                <a:sym typeface="Poppins Bold"/>
              </a:rPr>
              <a:t>Exercise</a:t>
            </a:r>
          </a:p>
        </p:txBody>
      </p:sp>
      <p:sp>
        <p:nvSpPr>
          <p:cNvPr id="13" name="TextBox 12">
            <a:extLst>
              <a:ext uri="{FF2B5EF4-FFF2-40B4-BE49-F238E27FC236}">
                <a16:creationId xmlns:a16="http://schemas.microsoft.com/office/drawing/2014/main" id="{6C414CCC-FB80-F075-7F83-22ABF2C9398D}"/>
              </a:ext>
            </a:extLst>
          </p:cNvPr>
          <p:cNvSpPr txBox="1"/>
          <p:nvPr/>
        </p:nvSpPr>
        <p:spPr>
          <a:xfrm>
            <a:off x="8346379" y="1484923"/>
            <a:ext cx="9144000" cy="7755969"/>
          </a:xfrm>
          <a:prstGeom prst="rect">
            <a:avLst/>
          </a:prstGeom>
          <a:solidFill>
            <a:schemeClr val="bg1"/>
          </a:solidFill>
        </p:spPr>
        <p:txBody>
          <a:bodyPr wrap="square">
            <a:spAutoFit/>
          </a:bodyPr>
          <a:lstStyle/>
          <a:p>
            <a:pPr algn="ctr"/>
            <a:r>
              <a:rPr lang="en-US" sz="5400" b="1" dirty="0">
                <a:solidFill>
                  <a:schemeClr val="accent1"/>
                </a:solidFill>
              </a:rPr>
              <a:t>Here’s the challenge:</a:t>
            </a:r>
            <a:br>
              <a:rPr lang="en-US" sz="3200" dirty="0"/>
            </a:br>
            <a:endParaRPr lang="en-US" sz="3200" dirty="0"/>
          </a:p>
          <a:p>
            <a:r>
              <a:rPr lang="en-US" sz="2800" dirty="0"/>
              <a:t>We’re going to look at four groups—Families, Students, Staff, and Community.</a:t>
            </a:r>
          </a:p>
          <a:p>
            <a:endParaRPr lang="en-US" sz="2800" dirty="0"/>
          </a:p>
          <a:p>
            <a:r>
              <a:rPr lang="en-US" sz="2800" dirty="0"/>
              <a:t>For each group, we’ll ask and answer three questions:</a:t>
            </a:r>
          </a:p>
          <a:p>
            <a:endParaRPr lang="en-US" sz="2800" dirty="0"/>
          </a:p>
          <a:p>
            <a:pPr marL="514350" indent="-514350">
              <a:buFont typeface="+mj-lt"/>
              <a:buAutoNum type="arabicPeriod"/>
            </a:pPr>
            <a:r>
              <a:rPr lang="en-US" sz="2800" b="1" dirty="0"/>
              <a:t>INFORM</a:t>
            </a:r>
            <a:r>
              <a:rPr lang="en-US" sz="2800" dirty="0"/>
              <a:t> – What’s a fun or unexpected way to keep them in the loop?</a:t>
            </a:r>
          </a:p>
          <a:p>
            <a:pPr marL="514350" indent="-514350">
              <a:buFont typeface="+mj-lt"/>
              <a:buAutoNum type="arabicPeriod"/>
            </a:pPr>
            <a:r>
              <a:rPr lang="en-US" sz="2800" b="1" dirty="0"/>
              <a:t>INPUT</a:t>
            </a:r>
            <a:r>
              <a:rPr lang="en-US" sz="2800" dirty="0"/>
              <a:t> – What’s a meaningful way to get their ideas or feedback?</a:t>
            </a:r>
          </a:p>
          <a:p>
            <a:pPr marL="514350" indent="-514350">
              <a:buFont typeface="+mj-lt"/>
              <a:buAutoNum type="arabicPeriod"/>
            </a:pPr>
            <a:r>
              <a:rPr lang="en-US" sz="2800" b="1" dirty="0"/>
              <a:t>INVITE</a:t>
            </a:r>
            <a:r>
              <a:rPr lang="en-US" sz="2800" dirty="0"/>
              <a:t> – How can we bring them into the </a:t>
            </a:r>
            <a:r>
              <a:rPr lang="en-US" sz="2800" i="1" dirty="0"/>
              <a:t>work</a:t>
            </a:r>
            <a:r>
              <a:rPr lang="en-US" sz="2800" dirty="0"/>
              <a:t>, not just the audience?</a:t>
            </a:r>
          </a:p>
          <a:p>
            <a:endParaRPr lang="en-US" sz="2800" dirty="0"/>
          </a:p>
          <a:p>
            <a:r>
              <a:rPr lang="en-US" sz="2800" dirty="0"/>
              <a:t>Let’s get creative, specific, and push past the usual answers.</a:t>
            </a:r>
          </a:p>
          <a:p>
            <a:pPr algn="ctr" rtl="0">
              <a:buNone/>
            </a:pPr>
            <a:br>
              <a:rPr lang="en-US" sz="2400" dirty="0"/>
            </a:br>
            <a:endParaRPr lang="en-US" sz="2400" dirty="0"/>
          </a:p>
        </p:txBody>
      </p:sp>
    </p:spTree>
    <p:extLst>
      <p:ext uri="{BB962C8B-B14F-4D97-AF65-F5344CB8AC3E}">
        <p14:creationId xmlns:p14="http://schemas.microsoft.com/office/powerpoint/2010/main" val="3196853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32125-7240-E4A1-9F27-D4899CC1771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7030971-32DA-ED6C-4D7A-B15D68354ECF}"/>
              </a:ext>
            </a:extLst>
          </p:cNvPr>
          <p:cNvSpPr/>
          <p:nvPr/>
        </p:nvSpPr>
        <p:spPr>
          <a:xfrm>
            <a:off x="15153394" y="0"/>
            <a:ext cx="1901715" cy="1473024"/>
          </a:xfrm>
          <a:custGeom>
            <a:avLst/>
            <a:gdLst/>
            <a:ahLst/>
            <a:cxnLst/>
            <a:rect l="l" t="t" r="r" b="b"/>
            <a:pathLst>
              <a:path w="1901715" h="1740861">
                <a:moveTo>
                  <a:pt x="0" y="0"/>
                </a:moveTo>
                <a:lnTo>
                  <a:pt x="1901715" y="0"/>
                </a:lnTo>
                <a:lnTo>
                  <a:pt x="1901715" y="1740861"/>
                </a:lnTo>
                <a:lnTo>
                  <a:pt x="0" y="1740861"/>
                </a:lnTo>
                <a:lnTo>
                  <a:pt x="0" y="0"/>
                </a:lnTo>
                <a:close/>
              </a:path>
            </a:pathLst>
          </a:custGeom>
          <a:blipFill>
            <a:blip r:embed="rId3">
              <a:extLst>
                <a:ext uri="{96DAC541-7B7A-43D3-8B79-37D633B846F1}">
                  <asvg:svgBlip xmlns:asvg="http://schemas.microsoft.com/office/drawing/2016/SVG/main" r:embed="rId4"/>
                </a:ext>
              </a:extLst>
            </a:blip>
            <a:stretch>
              <a:fillRect t="-18183"/>
            </a:stretch>
          </a:blipFill>
        </p:spPr>
        <p:txBody>
          <a:bodyPr/>
          <a:lstStyle/>
          <a:p>
            <a:endParaRPr lang="en-US" dirty="0">
              <a:latin typeface="Segoe UI" panose="020B0502040204020203" pitchFamily="34" charset="0"/>
            </a:endParaRPr>
          </a:p>
        </p:txBody>
      </p:sp>
      <p:sp>
        <p:nvSpPr>
          <p:cNvPr id="3" name="Freeform 3">
            <a:extLst>
              <a:ext uri="{FF2B5EF4-FFF2-40B4-BE49-F238E27FC236}">
                <a16:creationId xmlns:a16="http://schemas.microsoft.com/office/drawing/2014/main" id="{402FCC0A-D055-CA8D-17D0-FF3759A8B731}"/>
              </a:ext>
            </a:extLst>
          </p:cNvPr>
          <p:cNvSpPr/>
          <p:nvPr/>
        </p:nvSpPr>
        <p:spPr>
          <a:xfrm>
            <a:off x="326817" y="0"/>
            <a:ext cx="2007680" cy="4114800"/>
          </a:xfrm>
          <a:custGeom>
            <a:avLst/>
            <a:gdLst/>
            <a:ahLst/>
            <a:cxnLst/>
            <a:rect l="l" t="t" r="r" b="b"/>
            <a:pathLst>
              <a:path w="2007680" h="4114800">
                <a:moveTo>
                  <a:pt x="0" y="0"/>
                </a:moveTo>
                <a:lnTo>
                  <a:pt x="2007679" y="0"/>
                </a:lnTo>
                <a:lnTo>
                  <a:pt x="2007679"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latin typeface="Segoe UI" panose="020B0502040204020203" pitchFamily="34" charset="0"/>
            </a:endParaRPr>
          </a:p>
        </p:txBody>
      </p:sp>
      <p:sp>
        <p:nvSpPr>
          <p:cNvPr id="4" name="Freeform 4">
            <a:extLst>
              <a:ext uri="{FF2B5EF4-FFF2-40B4-BE49-F238E27FC236}">
                <a16:creationId xmlns:a16="http://schemas.microsoft.com/office/drawing/2014/main" id="{3386FB90-780E-5297-2A23-CCEA940187F0}"/>
              </a:ext>
            </a:extLst>
          </p:cNvPr>
          <p:cNvSpPr/>
          <p:nvPr/>
        </p:nvSpPr>
        <p:spPr>
          <a:xfrm rot="5400000" flipH="1">
            <a:off x="15226760" y="6686266"/>
            <a:ext cx="2007680" cy="4114800"/>
          </a:xfrm>
          <a:custGeom>
            <a:avLst/>
            <a:gdLst/>
            <a:ahLst/>
            <a:cxnLst/>
            <a:rect l="l" t="t" r="r" b="b"/>
            <a:pathLst>
              <a:path w="2007680" h="4114800">
                <a:moveTo>
                  <a:pt x="2007680" y="0"/>
                </a:moveTo>
                <a:lnTo>
                  <a:pt x="0" y="0"/>
                </a:lnTo>
                <a:lnTo>
                  <a:pt x="0" y="4114800"/>
                </a:lnTo>
                <a:lnTo>
                  <a:pt x="2007680" y="4114800"/>
                </a:lnTo>
                <a:lnTo>
                  <a:pt x="200768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dirty="0">
              <a:latin typeface="Segoe UI" panose="020B0502040204020203" pitchFamily="34" charset="0"/>
            </a:endParaRPr>
          </a:p>
        </p:txBody>
      </p:sp>
      <p:sp>
        <p:nvSpPr>
          <p:cNvPr id="5" name="Freeform 5">
            <a:extLst>
              <a:ext uri="{FF2B5EF4-FFF2-40B4-BE49-F238E27FC236}">
                <a16:creationId xmlns:a16="http://schemas.microsoft.com/office/drawing/2014/main" id="{0365C092-F929-1C6E-EC75-871F6CE94A05}"/>
              </a:ext>
            </a:extLst>
          </p:cNvPr>
          <p:cNvSpPr/>
          <p:nvPr/>
        </p:nvSpPr>
        <p:spPr>
          <a:xfrm>
            <a:off x="432782" y="9258301"/>
            <a:ext cx="1901715" cy="1028700"/>
          </a:xfrm>
          <a:custGeom>
            <a:avLst/>
            <a:gdLst/>
            <a:ahLst/>
            <a:cxnLst/>
            <a:rect l="l" t="t" r="r" b="b"/>
            <a:pathLst>
              <a:path w="1901715" h="1740861">
                <a:moveTo>
                  <a:pt x="0" y="0"/>
                </a:moveTo>
                <a:lnTo>
                  <a:pt x="1901714" y="0"/>
                </a:lnTo>
                <a:lnTo>
                  <a:pt x="1901714" y="1740861"/>
                </a:lnTo>
                <a:lnTo>
                  <a:pt x="0" y="1740861"/>
                </a:lnTo>
                <a:lnTo>
                  <a:pt x="0" y="0"/>
                </a:lnTo>
                <a:close/>
              </a:path>
            </a:pathLst>
          </a:custGeom>
          <a:blipFill>
            <a:blip r:embed="rId3">
              <a:extLst>
                <a:ext uri="{96DAC541-7B7A-43D3-8B79-37D633B846F1}">
                  <asvg:svgBlip xmlns:asvg="http://schemas.microsoft.com/office/drawing/2016/SVG/main" r:embed="rId4"/>
                </a:ext>
              </a:extLst>
            </a:blip>
            <a:stretch>
              <a:fillRect t="-1" b="-69228"/>
            </a:stretch>
          </a:blipFill>
        </p:spPr>
        <p:txBody>
          <a:bodyPr/>
          <a:lstStyle/>
          <a:p>
            <a:endParaRPr lang="en-US" dirty="0">
              <a:latin typeface="Segoe UI" panose="020B0502040204020203" pitchFamily="34" charset="0"/>
            </a:endParaRPr>
          </a:p>
        </p:txBody>
      </p:sp>
      <p:graphicFrame>
        <p:nvGraphicFramePr>
          <p:cNvPr id="7" name="Table 6">
            <a:extLst>
              <a:ext uri="{FF2B5EF4-FFF2-40B4-BE49-F238E27FC236}">
                <a16:creationId xmlns:a16="http://schemas.microsoft.com/office/drawing/2014/main" id="{9313AF73-0721-2A0A-5320-844DFB00BF7D}"/>
              </a:ext>
            </a:extLst>
          </p:cNvPr>
          <p:cNvGraphicFramePr>
            <a:graphicFrameLocks noGrp="1"/>
          </p:cNvGraphicFramePr>
          <p:nvPr>
            <p:extLst>
              <p:ext uri="{D42A27DB-BD31-4B8C-83A1-F6EECF244321}">
                <p14:modId xmlns:p14="http://schemas.microsoft.com/office/powerpoint/2010/main" val="3196334260"/>
              </p:ext>
            </p:extLst>
          </p:nvPr>
        </p:nvGraphicFramePr>
        <p:xfrm>
          <a:off x="1402689" y="1028700"/>
          <a:ext cx="15302510" cy="7937676"/>
        </p:xfrm>
        <a:graphic>
          <a:graphicData uri="http://schemas.openxmlformats.org/drawingml/2006/table">
            <a:tbl>
              <a:tblPr firstRow="1" bandRow="1">
                <a:tableStyleId>{F5AB1C69-6EDB-4FF4-983F-18BD219EF322}</a:tableStyleId>
              </a:tblPr>
              <a:tblGrid>
                <a:gridCol w="3060502">
                  <a:extLst>
                    <a:ext uri="{9D8B030D-6E8A-4147-A177-3AD203B41FA5}">
                      <a16:colId xmlns:a16="http://schemas.microsoft.com/office/drawing/2014/main" val="135618716"/>
                    </a:ext>
                  </a:extLst>
                </a:gridCol>
                <a:gridCol w="3060502">
                  <a:extLst>
                    <a:ext uri="{9D8B030D-6E8A-4147-A177-3AD203B41FA5}">
                      <a16:colId xmlns:a16="http://schemas.microsoft.com/office/drawing/2014/main" val="548026306"/>
                    </a:ext>
                  </a:extLst>
                </a:gridCol>
                <a:gridCol w="3060502">
                  <a:extLst>
                    <a:ext uri="{9D8B030D-6E8A-4147-A177-3AD203B41FA5}">
                      <a16:colId xmlns:a16="http://schemas.microsoft.com/office/drawing/2014/main" val="2070949559"/>
                    </a:ext>
                  </a:extLst>
                </a:gridCol>
                <a:gridCol w="3060502">
                  <a:extLst>
                    <a:ext uri="{9D8B030D-6E8A-4147-A177-3AD203B41FA5}">
                      <a16:colId xmlns:a16="http://schemas.microsoft.com/office/drawing/2014/main" val="3275725769"/>
                    </a:ext>
                  </a:extLst>
                </a:gridCol>
                <a:gridCol w="3060502">
                  <a:extLst>
                    <a:ext uri="{9D8B030D-6E8A-4147-A177-3AD203B41FA5}">
                      <a16:colId xmlns:a16="http://schemas.microsoft.com/office/drawing/2014/main" val="1273805097"/>
                    </a:ext>
                  </a:extLst>
                </a:gridCol>
              </a:tblGrid>
              <a:tr h="876837">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3200" dirty="0">
                          <a:solidFill>
                            <a:schemeClr val="tx1"/>
                          </a:solidFill>
                        </a:rPr>
                        <a:t>FAMILIES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solidFill>
                            <a:schemeClr val="tx1"/>
                          </a:solidFill>
                        </a:rPr>
                        <a:t>STUDENTS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solidFill>
                            <a:schemeClr val="tx1"/>
                          </a:solidFill>
                        </a:rPr>
                        <a:t>STAFF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solidFill>
                            <a:schemeClr val="tx1"/>
                          </a:solidFill>
                        </a:rPr>
                        <a:t>COMMUNITY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511719"/>
                  </a:ext>
                </a:extLst>
              </a:tr>
              <a:tr h="2353613">
                <a:tc>
                  <a:txBody>
                    <a:bodyPr/>
                    <a:lstStyle/>
                    <a:p>
                      <a:pPr algn="ctr"/>
                      <a:r>
                        <a:rPr lang="en-US" sz="2800" b="1" dirty="0">
                          <a:solidFill>
                            <a:schemeClr val="accent1"/>
                          </a:solidFill>
                        </a:rPr>
                        <a:t>INFORM</a:t>
                      </a:r>
                    </a:p>
                    <a:p>
                      <a:r>
                        <a:rPr lang="en-US" sz="2800" b="1" dirty="0"/>
                        <a:t>What’s a fun, unexpected way to keep them in the loop?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6421187"/>
                  </a:ext>
                </a:extLst>
              </a:tr>
              <a:tr h="2353613">
                <a:tc>
                  <a:txBody>
                    <a:bodyPr/>
                    <a:lstStyle/>
                    <a:p>
                      <a:pPr algn="ctr"/>
                      <a:r>
                        <a:rPr lang="en-US" sz="2800" b="1" dirty="0">
                          <a:solidFill>
                            <a:schemeClr val="accent1"/>
                          </a:solidFill>
                        </a:rPr>
                        <a:t>INPUT</a:t>
                      </a:r>
                    </a:p>
                    <a:p>
                      <a:r>
                        <a:rPr lang="en-US" sz="2800" b="1" dirty="0"/>
                        <a:t>What’s a meaningful way to gather their ideas or feedback?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2228399"/>
                  </a:ext>
                </a:extLst>
              </a:tr>
              <a:tr h="2353613">
                <a:tc>
                  <a:txBody>
                    <a:bodyPr/>
                    <a:lstStyle/>
                    <a:p>
                      <a:pPr algn="ctr"/>
                      <a:r>
                        <a:rPr lang="en-US" sz="2800" b="1" dirty="0">
                          <a:solidFill>
                            <a:schemeClr val="accent1"/>
                          </a:solidFill>
                        </a:rPr>
                        <a:t>INVITE</a:t>
                      </a:r>
                    </a:p>
                    <a:p>
                      <a:r>
                        <a:rPr lang="en-US" sz="2800" b="1" dirty="0"/>
                        <a:t>How can we bring them into the work, not just the audience?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5445039"/>
                  </a:ext>
                </a:extLst>
              </a:tr>
            </a:tbl>
          </a:graphicData>
        </a:graphic>
      </p:graphicFrame>
    </p:spTree>
    <p:extLst>
      <p:ext uri="{BB962C8B-B14F-4D97-AF65-F5344CB8AC3E}">
        <p14:creationId xmlns:p14="http://schemas.microsoft.com/office/powerpoint/2010/main" val="640856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3A4D2-6F34-6BFF-5B0E-80380739DDB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001BF9FB-DE76-2078-B4F5-9E9006C2C22B}"/>
              </a:ext>
            </a:extLst>
          </p:cNvPr>
          <p:cNvGrpSpPr/>
          <p:nvPr/>
        </p:nvGrpSpPr>
        <p:grpSpPr>
          <a:xfrm>
            <a:off x="9144000" y="0"/>
            <a:ext cx="9144000" cy="10287001"/>
            <a:chOff x="0" y="0"/>
            <a:chExt cx="2408296" cy="2942706"/>
          </a:xfrm>
        </p:grpSpPr>
        <p:sp>
          <p:nvSpPr>
            <p:cNvPr id="3" name="Freeform 3">
              <a:extLst>
                <a:ext uri="{FF2B5EF4-FFF2-40B4-BE49-F238E27FC236}">
                  <a16:creationId xmlns:a16="http://schemas.microsoft.com/office/drawing/2014/main" id="{DF4A8FF4-6E38-7497-7DDE-6EFE3BF5E9CE}"/>
                </a:ext>
              </a:extLst>
            </p:cNvPr>
            <p:cNvSpPr/>
            <p:nvPr/>
          </p:nvSpPr>
          <p:spPr>
            <a:xfrm>
              <a:off x="0" y="0"/>
              <a:ext cx="2408296" cy="2942706"/>
            </a:xfrm>
            <a:custGeom>
              <a:avLst/>
              <a:gdLst/>
              <a:ahLst/>
              <a:cxnLst/>
              <a:rect l="l" t="t" r="r" b="b"/>
              <a:pathLst>
                <a:path w="2408296" h="2942706">
                  <a:moveTo>
                    <a:pt x="0" y="0"/>
                  </a:moveTo>
                  <a:lnTo>
                    <a:pt x="2408296" y="0"/>
                  </a:lnTo>
                  <a:lnTo>
                    <a:pt x="2408296" y="2942706"/>
                  </a:lnTo>
                  <a:lnTo>
                    <a:pt x="0" y="2942706"/>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63E96C92-E9FD-4342-7084-EC8D7D859B75}"/>
                </a:ext>
              </a:extLst>
            </p:cNvPr>
            <p:cNvSpPr txBox="1"/>
            <p:nvPr/>
          </p:nvSpPr>
          <p:spPr>
            <a:xfrm>
              <a:off x="0" y="-57150"/>
              <a:ext cx="2408296" cy="2999856"/>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D45B1A3C-D953-C375-E23A-28ABA2FC3EB7}"/>
              </a:ext>
            </a:extLst>
          </p:cNvPr>
          <p:cNvSpPr/>
          <p:nvPr/>
        </p:nvSpPr>
        <p:spPr>
          <a:xfrm>
            <a:off x="17252555" y="5547828"/>
            <a:ext cx="1035445" cy="2865247"/>
          </a:xfrm>
          <a:custGeom>
            <a:avLst/>
            <a:gdLst/>
            <a:ahLst/>
            <a:cxnLst/>
            <a:rect l="l" t="t" r="r" b="b"/>
            <a:pathLst>
              <a:path w="3129993" h="2865247">
                <a:moveTo>
                  <a:pt x="0" y="0"/>
                </a:moveTo>
                <a:lnTo>
                  <a:pt x="3129993" y="0"/>
                </a:lnTo>
                <a:lnTo>
                  <a:pt x="3129993" y="2865248"/>
                </a:lnTo>
                <a:lnTo>
                  <a:pt x="0" y="2865248"/>
                </a:lnTo>
                <a:lnTo>
                  <a:pt x="0" y="0"/>
                </a:lnTo>
                <a:close/>
              </a:path>
            </a:pathLst>
          </a:custGeom>
          <a:blipFill>
            <a:blip r:embed="rId3">
              <a:extLst>
                <a:ext uri="{96DAC541-7B7A-43D3-8B79-37D633B846F1}">
                  <asvg:svgBlip xmlns:asvg="http://schemas.microsoft.com/office/drawing/2016/SVG/main" r:embed="rId4"/>
                </a:ext>
              </a:extLst>
            </a:blip>
            <a:stretch>
              <a:fillRect r="-202285"/>
            </a:stretch>
          </a:blipFill>
        </p:spPr>
        <p:txBody>
          <a:bodyPr/>
          <a:lstStyle/>
          <a:p>
            <a:endParaRPr lang="en-US" dirty="0">
              <a:latin typeface="Segoe UI" panose="020B0502040204020203" pitchFamily="34" charset="0"/>
            </a:endParaRPr>
          </a:p>
        </p:txBody>
      </p:sp>
      <p:sp>
        <p:nvSpPr>
          <p:cNvPr id="6" name="Freeform 6">
            <a:extLst>
              <a:ext uri="{FF2B5EF4-FFF2-40B4-BE49-F238E27FC236}">
                <a16:creationId xmlns:a16="http://schemas.microsoft.com/office/drawing/2014/main" id="{DF1D46B2-CDB8-C674-16E0-39D172C91CF6}"/>
              </a:ext>
            </a:extLst>
          </p:cNvPr>
          <p:cNvSpPr/>
          <p:nvPr/>
        </p:nvSpPr>
        <p:spPr>
          <a:xfrm>
            <a:off x="7040350" y="0"/>
            <a:ext cx="3043038" cy="1028700"/>
          </a:xfrm>
          <a:custGeom>
            <a:avLst/>
            <a:gdLst/>
            <a:ahLst/>
            <a:cxnLst/>
            <a:rect l="l" t="t" r="r" b="b"/>
            <a:pathLst>
              <a:path w="3043038" h="2785648">
                <a:moveTo>
                  <a:pt x="0" y="0"/>
                </a:moveTo>
                <a:lnTo>
                  <a:pt x="3043039" y="0"/>
                </a:lnTo>
                <a:lnTo>
                  <a:pt x="3043039"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grpSp>
        <p:nvGrpSpPr>
          <p:cNvPr id="7" name="Group 7">
            <a:extLst>
              <a:ext uri="{FF2B5EF4-FFF2-40B4-BE49-F238E27FC236}">
                <a16:creationId xmlns:a16="http://schemas.microsoft.com/office/drawing/2014/main" id="{49D02C03-006F-D074-0881-2AF603419071}"/>
              </a:ext>
            </a:extLst>
          </p:cNvPr>
          <p:cNvGrpSpPr/>
          <p:nvPr/>
        </p:nvGrpSpPr>
        <p:grpSpPr>
          <a:xfrm>
            <a:off x="10659804" y="1263472"/>
            <a:ext cx="6066628" cy="7408109"/>
            <a:chOff x="0" y="0"/>
            <a:chExt cx="1597795" cy="1056500"/>
          </a:xfrm>
        </p:grpSpPr>
        <p:sp>
          <p:nvSpPr>
            <p:cNvPr id="8" name="Freeform 8">
              <a:extLst>
                <a:ext uri="{FF2B5EF4-FFF2-40B4-BE49-F238E27FC236}">
                  <a16:creationId xmlns:a16="http://schemas.microsoft.com/office/drawing/2014/main" id="{08DA88D2-5511-1CE6-A4C5-D03899C2D02F}"/>
                </a:ext>
              </a:extLst>
            </p:cNvPr>
            <p:cNvSpPr/>
            <p:nvPr/>
          </p:nvSpPr>
          <p:spPr>
            <a:xfrm>
              <a:off x="0" y="0"/>
              <a:ext cx="1597795" cy="1056500"/>
            </a:xfrm>
            <a:custGeom>
              <a:avLst/>
              <a:gdLst/>
              <a:ahLst/>
              <a:cxnLst/>
              <a:rect l="l" t="t" r="r" b="b"/>
              <a:pathLst>
                <a:path w="1597795" h="1056500">
                  <a:moveTo>
                    <a:pt x="0" y="0"/>
                  </a:moveTo>
                  <a:lnTo>
                    <a:pt x="1597795" y="0"/>
                  </a:lnTo>
                  <a:lnTo>
                    <a:pt x="1597795" y="1056500"/>
                  </a:lnTo>
                  <a:lnTo>
                    <a:pt x="0" y="1056500"/>
                  </a:lnTo>
                  <a:close/>
                </a:path>
              </a:pathLst>
            </a:custGeom>
            <a:solidFill>
              <a:srgbClr val="C0C0C0"/>
            </a:solidFill>
          </p:spPr>
          <p:txBody>
            <a:bodyPr/>
            <a:lstStyle/>
            <a:p>
              <a:endParaRPr lang="en-US" dirty="0">
                <a:latin typeface="Segoe UI" panose="020B0502040204020203" pitchFamily="34" charset="0"/>
              </a:endParaRPr>
            </a:p>
          </p:txBody>
        </p:sp>
        <p:sp>
          <p:nvSpPr>
            <p:cNvPr id="9" name="TextBox 9">
              <a:extLst>
                <a:ext uri="{FF2B5EF4-FFF2-40B4-BE49-F238E27FC236}">
                  <a16:creationId xmlns:a16="http://schemas.microsoft.com/office/drawing/2014/main" id="{96931055-61C3-4288-DCA1-3CD308E1CBC9}"/>
                </a:ext>
              </a:extLst>
            </p:cNvPr>
            <p:cNvSpPr txBox="1"/>
            <p:nvPr/>
          </p:nvSpPr>
          <p:spPr>
            <a:xfrm>
              <a:off x="0" y="-57150"/>
              <a:ext cx="1597795" cy="1113650"/>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0" name="Freeform 10">
            <a:extLst>
              <a:ext uri="{FF2B5EF4-FFF2-40B4-BE49-F238E27FC236}">
                <a16:creationId xmlns:a16="http://schemas.microsoft.com/office/drawing/2014/main" id="{A71DBA92-4FA7-B63C-7047-E8BA44D8C363}"/>
              </a:ext>
            </a:extLst>
          </p:cNvPr>
          <p:cNvSpPr/>
          <p:nvPr/>
        </p:nvSpPr>
        <p:spPr>
          <a:xfrm rot="-5400000" flipH="1">
            <a:off x="978296" y="-978297"/>
            <a:ext cx="1712405" cy="3668998"/>
          </a:xfrm>
          <a:custGeom>
            <a:avLst/>
            <a:gdLst/>
            <a:ahLst/>
            <a:cxnLst/>
            <a:rect l="l" t="t" r="r" b="b"/>
            <a:pathLst>
              <a:path w="2007680" h="4114800">
                <a:moveTo>
                  <a:pt x="2007680" y="0"/>
                </a:moveTo>
                <a:lnTo>
                  <a:pt x="0" y="0"/>
                </a:lnTo>
                <a:lnTo>
                  <a:pt x="0" y="4114800"/>
                </a:lnTo>
                <a:lnTo>
                  <a:pt x="2007680" y="4114800"/>
                </a:lnTo>
                <a:lnTo>
                  <a:pt x="2007680" y="0"/>
                </a:lnTo>
                <a:close/>
              </a:path>
            </a:pathLst>
          </a:custGeom>
          <a:blipFill>
            <a:blip r:embed="rId7">
              <a:extLst>
                <a:ext uri="{96DAC541-7B7A-43D3-8B79-37D633B846F1}">
                  <asvg:svgBlip xmlns:asvg="http://schemas.microsoft.com/office/drawing/2016/SVG/main" r:embed="rId8"/>
                </a:ext>
              </a:extLst>
            </a:blip>
            <a:stretch>
              <a:fillRect l="-17244" t="-12151" r="1"/>
            </a:stretch>
          </a:blipFill>
        </p:spPr>
        <p:txBody>
          <a:bodyPr/>
          <a:lstStyle/>
          <a:p>
            <a:endParaRPr lang="en-US" dirty="0">
              <a:latin typeface="Segoe UI" panose="020B0502040204020203" pitchFamily="34" charset="0"/>
            </a:endParaRPr>
          </a:p>
        </p:txBody>
      </p:sp>
      <p:sp>
        <p:nvSpPr>
          <p:cNvPr id="11" name="TextBox 8">
            <a:extLst>
              <a:ext uri="{FF2B5EF4-FFF2-40B4-BE49-F238E27FC236}">
                <a16:creationId xmlns:a16="http://schemas.microsoft.com/office/drawing/2014/main" id="{7F2AC761-40CE-48E1-87BF-673F2B502AC6}"/>
              </a:ext>
            </a:extLst>
          </p:cNvPr>
          <p:cNvSpPr txBox="1"/>
          <p:nvPr/>
        </p:nvSpPr>
        <p:spPr>
          <a:xfrm>
            <a:off x="10682686" y="4134509"/>
            <a:ext cx="6066628" cy="1666034"/>
          </a:xfrm>
          <a:prstGeom prst="rect">
            <a:avLst/>
          </a:prstGeom>
        </p:spPr>
        <p:txBody>
          <a:bodyPr wrap="square" lIns="0" tIns="0" rIns="0" bIns="0" rtlCol="0" anchor="t">
            <a:spAutoFit/>
          </a:bodyPr>
          <a:lstStyle/>
          <a:p>
            <a:pPr marL="0" lvl="0" indent="0" algn="ctr">
              <a:lnSpc>
                <a:spcPts val="6399"/>
              </a:lnSpc>
            </a:pPr>
            <a:r>
              <a:rPr lang="en-US" sz="6399" b="1" spc="-63" dirty="0">
                <a:solidFill>
                  <a:srgbClr val="1D1D1B"/>
                </a:solidFill>
                <a:latin typeface="Poppins Bold"/>
                <a:ea typeface="Poppins Bold"/>
                <a:cs typeface="Poppins Bold"/>
                <a:sym typeface="Poppins Bold"/>
              </a:rPr>
              <a:t>Principal’s</a:t>
            </a:r>
          </a:p>
          <a:p>
            <a:pPr marL="0" lvl="0" indent="0" algn="ctr">
              <a:lnSpc>
                <a:spcPts val="6399"/>
              </a:lnSpc>
            </a:pPr>
            <a:r>
              <a:rPr lang="en-US" sz="6399" b="1" spc="-63" dirty="0">
                <a:solidFill>
                  <a:srgbClr val="1D1D1B"/>
                </a:solidFill>
                <a:latin typeface="Poppins Bold"/>
                <a:ea typeface="Poppins Bold"/>
                <a:cs typeface="Poppins Bold"/>
                <a:sym typeface="Poppins Bold"/>
              </a:rPr>
              <a:t>Update</a:t>
            </a:r>
          </a:p>
        </p:txBody>
      </p:sp>
    </p:spTree>
    <p:extLst>
      <p:ext uri="{BB962C8B-B14F-4D97-AF65-F5344CB8AC3E}">
        <p14:creationId xmlns:p14="http://schemas.microsoft.com/office/powerpoint/2010/main" val="42010806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44B6A-6F78-F6F0-7211-0DC1841C602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310477E-BFF3-FA1C-748C-9DDD069C7F01}"/>
              </a:ext>
            </a:extLst>
          </p:cNvPr>
          <p:cNvGrpSpPr/>
          <p:nvPr/>
        </p:nvGrpSpPr>
        <p:grpSpPr>
          <a:xfrm>
            <a:off x="0" y="190500"/>
            <a:ext cx="4462834" cy="10096500"/>
            <a:chOff x="0" y="0"/>
            <a:chExt cx="1175397" cy="2709333"/>
          </a:xfrm>
          <a:solidFill>
            <a:schemeClr val="accent1"/>
          </a:solidFill>
        </p:grpSpPr>
        <p:sp>
          <p:nvSpPr>
            <p:cNvPr id="3" name="Freeform 3">
              <a:extLst>
                <a:ext uri="{FF2B5EF4-FFF2-40B4-BE49-F238E27FC236}">
                  <a16:creationId xmlns:a16="http://schemas.microsoft.com/office/drawing/2014/main" id="{FD6A4464-CBF7-4135-11E6-5FB5984B75E2}"/>
                </a:ext>
              </a:extLst>
            </p:cNvPr>
            <p:cNvSpPr/>
            <p:nvPr/>
          </p:nvSpPr>
          <p:spPr>
            <a:xfrm>
              <a:off x="0" y="0"/>
              <a:ext cx="1175397" cy="2709333"/>
            </a:xfrm>
            <a:custGeom>
              <a:avLst/>
              <a:gdLst/>
              <a:ahLst/>
              <a:cxnLst/>
              <a:rect l="l" t="t" r="r" b="b"/>
              <a:pathLst>
                <a:path w="1175397" h="2709333">
                  <a:moveTo>
                    <a:pt x="0" y="0"/>
                  </a:moveTo>
                  <a:lnTo>
                    <a:pt x="1175397" y="0"/>
                  </a:lnTo>
                  <a:lnTo>
                    <a:pt x="1175397" y="2709333"/>
                  </a:lnTo>
                  <a:lnTo>
                    <a:pt x="0" y="2709333"/>
                  </a:lnTo>
                  <a:close/>
                </a:path>
              </a:pathLst>
            </a:custGeom>
            <a:grp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8EB8FA35-D73A-6422-7160-CD2E26EA0149}"/>
                </a:ext>
              </a:extLst>
            </p:cNvPr>
            <p:cNvSpPr txBox="1"/>
            <p:nvPr/>
          </p:nvSpPr>
          <p:spPr>
            <a:xfrm>
              <a:off x="0" y="-57150"/>
              <a:ext cx="1175397" cy="2766483"/>
            </a:xfrm>
            <a:prstGeom prst="rect">
              <a:avLst/>
            </a:prstGeom>
            <a:grpFill/>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8C402912-6E30-228D-6B50-8BF56074963B}"/>
              </a:ext>
            </a:extLst>
          </p:cNvPr>
          <p:cNvSpPr/>
          <p:nvPr/>
        </p:nvSpPr>
        <p:spPr>
          <a:xfrm>
            <a:off x="10271102" y="9394779"/>
            <a:ext cx="3129993" cy="892222"/>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3">
              <a:extLst>
                <a:ext uri="{96DAC541-7B7A-43D3-8B79-37D633B846F1}">
                  <asvg:svgBlip xmlns:asvg="http://schemas.microsoft.com/office/drawing/2016/SVG/main" r:embed="rId4"/>
                </a:ext>
              </a:extLst>
            </a:blip>
            <a:stretch>
              <a:fillRect b="-221136"/>
            </a:stretch>
          </a:blipFill>
        </p:spPr>
        <p:txBody>
          <a:bodyPr/>
          <a:lstStyle/>
          <a:p>
            <a:endParaRPr lang="en-US" dirty="0">
              <a:latin typeface="Segoe UI" panose="020B0502040204020203" pitchFamily="34" charset="0"/>
            </a:endParaRPr>
          </a:p>
        </p:txBody>
      </p:sp>
      <p:sp>
        <p:nvSpPr>
          <p:cNvPr id="6" name="Freeform 6">
            <a:extLst>
              <a:ext uri="{FF2B5EF4-FFF2-40B4-BE49-F238E27FC236}">
                <a16:creationId xmlns:a16="http://schemas.microsoft.com/office/drawing/2014/main" id="{68394311-45F4-E869-7F1E-1C88772E2171}"/>
              </a:ext>
            </a:extLst>
          </p:cNvPr>
          <p:cNvSpPr/>
          <p:nvPr/>
        </p:nvSpPr>
        <p:spPr>
          <a:xfrm>
            <a:off x="2726327" y="0"/>
            <a:ext cx="3043038" cy="1028700"/>
          </a:xfrm>
          <a:custGeom>
            <a:avLst/>
            <a:gdLst/>
            <a:ahLst/>
            <a:cxnLst/>
            <a:rect l="l" t="t" r="r" b="b"/>
            <a:pathLst>
              <a:path w="3043038" h="2785648">
                <a:moveTo>
                  <a:pt x="0" y="0"/>
                </a:moveTo>
                <a:lnTo>
                  <a:pt x="3043039" y="0"/>
                </a:lnTo>
                <a:lnTo>
                  <a:pt x="3043039"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sp>
        <p:nvSpPr>
          <p:cNvPr id="7" name="Freeform 7">
            <a:extLst>
              <a:ext uri="{FF2B5EF4-FFF2-40B4-BE49-F238E27FC236}">
                <a16:creationId xmlns:a16="http://schemas.microsoft.com/office/drawing/2014/main" id="{DC93BE50-25CB-3FB2-FF50-47071AC5DEDD}"/>
              </a:ext>
            </a:extLst>
          </p:cNvPr>
          <p:cNvSpPr/>
          <p:nvPr/>
        </p:nvSpPr>
        <p:spPr>
          <a:xfrm rot="-5400000" flipH="1" flipV="1">
            <a:off x="15677843" y="-824253"/>
            <a:ext cx="1785904" cy="3434410"/>
          </a:xfrm>
          <a:custGeom>
            <a:avLst/>
            <a:gdLst/>
            <a:ahLst/>
            <a:cxnLst/>
            <a:rect l="l" t="t" r="r" b="b"/>
            <a:pathLst>
              <a:path w="2007680" h="4114800">
                <a:moveTo>
                  <a:pt x="2007680" y="4114800"/>
                </a:moveTo>
                <a:lnTo>
                  <a:pt x="0" y="4114800"/>
                </a:lnTo>
                <a:lnTo>
                  <a:pt x="0" y="0"/>
                </a:lnTo>
                <a:lnTo>
                  <a:pt x="2007680" y="0"/>
                </a:lnTo>
                <a:lnTo>
                  <a:pt x="2007680" y="4114800"/>
                </a:lnTo>
                <a:close/>
              </a:path>
            </a:pathLst>
          </a:custGeom>
          <a:blipFill>
            <a:blip r:embed="rId7">
              <a:extLst>
                <a:ext uri="{96DAC541-7B7A-43D3-8B79-37D633B846F1}">
                  <asvg:svgBlip xmlns:asvg="http://schemas.microsoft.com/office/drawing/2016/SVG/main" r:embed="rId8"/>
                </a:ext>
              </a:extLst>
            </a:blip>
            <a:stretch>
              <a:fillRect l="-12418" t="-19810" b="-1"/>
            </a:stretch>
          </a:blipFill>
        </p:spPr>
        <p:txBody>
          <a:bodyPr/>
          <a:lstStyle/>
          <a:p>
            <a:endParaRPr lang="en-US" dirty="0">
              <a:latin typeface="Segoe UI" panose="020B0502040204020203" pitchFamily="34" charset="0"/>
            </a:endParaRPr>
          </a:p>
        </p:txBody>
      </p:sp>
      <p:sp>
        <p:nvSpPr>
          <p:cNvPr id="8" name="TextBox 8">
            <a:extLst>
              <a:ext uri="{FF2B5EF4-FFF2-40B4-BE49-F238E27FC236}">
                <a16:creationId xmlns:a16="http://schemas.microsoft.com/office/drawing/2014/main" id="{DF12A011-8192-72ED-FCAC-533CD1640530}"/>
              </a:ext>
            </a:extLst>
          </p:cNvPr>
          <p:cNvSpPr txBox="1"/>
          <p:nvPr/>
        </p:nvSpPr>
        <p:spPr>
          <a:xfrm>
            <a:off x="11855148" y="2857500"/>
            <a:ext cx="4607214" cy="4128246"/>
          </a:xfrm>
          <a:prstGeom prst="rect">
            <a:avLst/>
          </a:prstGeom>
        </p:spPr>
        <p:txBody>
          <a:bodyPr wrap="square" lIns="0" tIns="0" rIns="0" bIns="0" rtlCol="0" anchor="t">
            <a:spAutoFit/>
          </a:bodyPr>
          <a:lstStyle/>
          <a:p>
            <a:pPr marL="0" lvl="0" indent="0">
              <a:lnSpc>
                <a:spcPts val="6399"/>
              </a:lnSpc>
            </a:pPr>
            <a:r>
              <a:rPr lang="en-US" sz="6399" b="1" spc="-63" dirty="0">
                <a:solidFill>
                  <a:srgbClr val="1D1D1B"/>
                </a:solidFill>
                <a:latin typeface="Poppins Bold"/>
                <a:ea typeface="Poppins Bold"/>
                <a:cs typeface="Poppins Bold"/>
                <a:sym typeface="Poppins Bold"/>
              </a:rPr>
              <a:t>APS</a:t>
            </a:r>
          </a:p>
          <a:p>
            <a:pPr marL="0" lvl="0" indent="0">
              <a:lnSpc>
                <a:spcPts val="6399"/>
              </a:lnSpc>
            </a:pPr>
            <a:r>
              <a:rPr lang="en-US" sz="6399" b="1" spc="-63" dirty="0">
                <a:solidFill>
                  <a:srgbClr val="1D1D1B"/>
                </a:solidFill>
                <a:latin typeface="Poppins Bold"/>
                <a:ea typeface="Poppins Bold"/>
                <a:cs typeface="Poppins Bold"/>
                <a:sym typeface="Poppins Bold"/>
              </a:rPr>
              <a:t>Personal Electronic Device </a:t>
            </a:r>
          </a:p>
          <a:p>
            <a:pPr marL="0" lvl="0" indent="0">
              <a:lnSpc>
                <a:spcPts val="6399"/>
              </a:lnSpc>
            </a:pPr>
            <a:r>
              <a:rPr lang="en-US" sz="6399" b="1" spc="-63" dirty="0">
                <a:solidFill>
                  <a:srgbClr val="1D1D1B"/>
                </a:solidFill>
                <a:latin typeface="Poppins Bold"/>
                <a:ea typeface="Poppins Bold"/>
                <a:cs typeface="Poppins Bold"/>
                <a:sym typeface="Poppins Bold"/>
              </a:rPr>
              <a:t>Policy</a:t>
            </a:r>
          </a:p>
        </p:txBody>
      </p:sp>
      <p:grpSp>
        <p:nvGrpSpPr>
          <p:cNvPr id="10" name="Group 10">
            <a:extLst>
              <a:ext uri="{FF2B5EF4-FFF2-40B4-BE49-F238E27FC236}">
                <a16:creationId xmlns:a16="http://schemas.microsoft.com/office/drawing/2014/main" id="{E89525E5-C623-D6B2-B3E4-889A625423C7}"/>
              </a:ext>
            </a:extLst>
          </p:cNvPr>
          <p:cNvGrpSpPr/>
          <p:nvPr/>
        </p:nvGrpSpPr>
        <p:grpSpPr>
          <a:xfrm>
            <a:off x="838200" y="2069220"/>
            <a:ext cx="9432902" cy="6148560"/>
            <a:chOff x="0" y="0"/>
            <a:chExt cx="1623542" cy="1619374"/>
          </a:xfrm>
          <a:solidFill>
            <a:schemeClr val="accent2"/>
          </a:solidFill>
        </p:grpSpPr>
        <p:sp>
          <p:nvSpPr>
            <p:cNvPr id="11" name="Freeform 11">
              <a:extLst>
                <a:ext uri="{FF2B5EF4-FFF2-40B4-BE49-F238E27FC236}">
                  <a16:creationId xmlns:a16="http://schemas.microsoft.com/office/drawing/2014/main" id="{CF6B3A54-236F-82BA-FA1D-5757FADFD2D0}"/>
                </a:ext>
              </a:extLst>
            </p:cNvPr>
            <p:cNvSpPr/>
            <p:nvPr/>
          </p:nvSpPr>
          <p:spPr>
            <a:xfrm>
              <a:off x="0" y="0"/>
              <a:ext cx="1623542" cy="1619374"/>
            </a:xfrm>
            <a:custGeom>
              <a:avLst/>
              <a:gdLst/>
              <a:ahLst/>
              <a:cxnLst/>
              <a:rect l="l" t="t" r="r" b="b"/>
              <a:pathLst>
                <a:path w="1623542" h="1619374">
                  <a:moveTo>
                    <a:pt x="0" y="0"/>
                  </a:moveTo>
                  <a:lnTo>
                    <a:pt x="1623542" y="0"/>
                  </a:lnTo>
                  <a:lnTo>
                    <a:pt x="1623542" y="1619374"/>
                  </a:lnTo>
                  <a:lnTo>
                    <a:pt x="0" y="1619374"/>
                  </a:lnTo>
                  <a:close/>
                </a:path>
              </a:pathLst>
            </a:custGeom>
            <a:grpFill/>
          </p:spPr>
          <p:txBody>
            <a:bodyPr/>
            <a:lstStyle/>
            <a:p>
              <a:endParaRPr lang="en-US" dirty="0">
                <a:latin typeface="Segoe UI" panose="020B0502040204020203" pitchFamily="34" charset="0"/>
              </a:endParaRPr>
            </a:p>
          </p:txBody>
        </p:sp>
        <p:sp>
          <p:nvSpPr>
            <p:cNvPr id="12" name="TextBox 12">
              <a:extLst>
                <a:ext uri="{FF2B5EF4-FFF2-40B4-BE49-F238E27FC236}">
                  <a16:creationId xmlns:a16="http://schemas.microsoft.com/office/drawing/2014/main" id="{5DEB8676-C8AB-DE99-7DB2-D76C5C009320}"/>
                </a:ext>
              </a:extLst>
            </p:cNvPr>
            <p:cNvSpPr txBox="1"/>
            <p:nvPr/>
          </p:nvSpPr>
          <p:spPr>
            <a:xfrm>
              <a:off x="0" y="-57150"/>
              <a:ext cx="1623542" cy="1676524"/>
            </a:xfrm>
            <a:prstGeom prst="rect">
              <a:avLst/>
            </a:prstGeom>
            <a:grpFill/>
          </p:spPr>
          <p:txBody>
            <a:bodyPr lIns="50800" tIns="50800" rIns="50800" bIns="50800" rtlCol="0" anchor="ctr"/>
            <a:lstStyle/>
            <a:p>
              <a:pPr algn="ctr">
                <a:lnSpc>
                  <a:spcPts val="2520"/>
                </a:lnSpc>
              </a:pPr>
              <a:endParaRPr dirty="0">
                <a:latin typeface="Segoe UI" panose="020B0502040204020203" pitchFamily="34" charset="0"/>
              </a:endParaRPr>
            </a:p>
          </p:txBody>
        </p:sp>
      </p:grpSp>
      <p:pic>
        <p:nvPicPr>
          <p:cNvPr id="15" name="Picture 14" descr="A yellow sign with a red circle with a red circle with a red circle with a red circle with a red circle with white text&#10;&#10;AI-generated content may be incorrect.">
            <a:extLst>
              <a:ext uri="{FF2B5EF4-FFF2-40B4-BE49-F238E27FC236}">
                <a16:creationId xmlns:a16="http://schemas.microsoft.com/office/drawing/2014/main" id="{BA682B7F-9843-9490-64F2-74AC0116A88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44979" y="2406104"/>
            <a:ext cx="8619343" cy="5257800"/>
          </a:xfrm>
          <a:prstGeom prst="rect">
            <a:avLst/>
          </a:prstGeom>
        </p:spPr>
      </p:pic>
    </p:spTree>
    <p:extLst>
      <p:ext uri="{BB962C8B-B14F-4D97-AF65-F5344CB8AC3E}">
        <p14:creationId xmlns:p14="http://schemas.microsoft.com/office/powerpoint/2010/main" val="166208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42BE1-ABBC-0CB5-AC38-BC104DEE4B5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C1A80DA-7AFA-EA57-6317-53C4FFB3CDB6}"/>
              </a:ext>
            </a:extLst>
          </p:cNvPr>
          <p:cNvGrpSpPr/>
          <p:nvPr/>
        </p:nvGrpSpPr>
        <p:grpSpPr>
          <a:xfrm>
            <a:off x="12787099" y="666181"/>
            <a:ext cx="5500901" cy="6753936"/>
            <a:chOff x="0" y="0"/>
            <a:chExt cx="1572132" cy="1778814"/>
          </a:xfrm>
        </p:grpSpPr>
        <p:sp>
          <p:nvSpPr>
            <p:cNvPr id="3" name="Freeform 3">
              <a:extLst>
                <a:ext uri="{FF2B5EF4-FFF2-40B4-BE49-F238E27FC236}">
                  <a16:creationId xmlns:a16="http://schemas.microsoft.com/office/drawing/2014/main" id="{FF603930-2C9E-C287-FE8A-55E93232300F}"/>
                </a:ext>
              </a:extLst>
            </p:cNvPr>
            <p:cNvSpPr/>
            <p:nvPr/>
          </p:nvSpPr>
          <p:spPr>
            <a:xfrm>
              <a:off x="0" y="0"/>
              <a:ext cx="1572132" cy="1778814"/>
            </a:xfrm>
            <a:custGeom>
              <a:avLst/>
              <a:gdLst/>
              <a:ahLst/>
              <a:cxnLst/>
              <a:rect l="l" t="t" r="r" b="b"/>
              <a:pathLst>
                <a:path w="1572132" h="1778814">
                  <a:moveTo>
                    <a:pt x="0" y="0"/>
                  </a:moveTo>
                  <a:lnTo>
                    <a:pt x="1572132" y="0"/>
                  </a:lnTo>
                  <a:lnTo>
                    <a:pt x="1572132" y="1778814"/>
                  </a:lnTo>
                  <a:lnTo>
                    <a:pt x="0" y="1778814"/>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E8106455-D6B3-B965-07D8-431D1CF0801A}"/>
                </a:ext>
              </a:extLst>
            </p:cNvPr>
            <p:cNvSpPr txBox="1"/>
            <p:nvPr/>
          </p:nvSpPr>
          <p:spPr>
            <a:xfrm>
              <a:off x="0" y="-57150"/>
              <a:ext cx="1572132" cy="1835964"/>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C1A48AD0-1102-F007-D4BE-22B7179841A3}"/>
              </a:ext>
            </a:extLst>
          </p:cNvPr>
          <p:cNvSpPr/>
          <p:nvPr/>
        </p:nvSpPr>
        <p:spPr>
          <a:xfrm>
            <a:off x="16898127" y="5788357"/>
            <a:ext cx="1389873" cy="2785648"/>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3">
              <a:extLst>
                <a:ext uri="{96DAC541-7B7A-43D3-8B79-37D633B846F1}">
                  <asvg:svgBlip xmlns:asvg="http://schemas.microsoft.com/office/drawing/2016/SVG/main" r:embed="rId4"/>
                </a:ext>
              </a:extLst>
            </a:blip>
            <a:stretch>
              <a:fillRect r="-118944"/>
            </a:stretch>
          </a:blipFill>
        </p:spPr>
        <p:txBody>
          <a:bodyPr/>
          <a:lstStyle/>
          <a:p>
            <a:endParaRPr lang="en-US" dirty="0">
              <a:latin typeface="Segoe UI" panose="020B0502040204020203" pitchFamily="34" charset="0"/>
            </a:endParaRPr>
          </a:p>
        </p:txBody>
      </p:sp>
      <p:sp>
        <p:nvSpPr>
          <p:cNvPr id="6" name="Freeform 6">
            <a:extLst>
              <a:ext uri="{FF2B5EF4-FFF2-40B4-BE49-F238E27FC236}">
                <a16:creationId xmlns:a16="http://schemas.microsoft.com/office/drawing/2014/main" id="{163180C5-1E0D-0C24-9195-B741F6602177}"/>
              </a:ext>
            </a:extLst>
          </p:cNvPr>
          <p:cNvSpPr/>
          <p:nvPr/>
        </p:nvSpPr>
        <p:spPr>
          <a:xfrm flipV="1">
            <a:off x="-1" y="3730957"/>
            <a:ext cx="1472253" cy="4114800"/>
          </a:xfrm>
          <a:custGeom>
            <a:avLst/>
            <a:gdLst/>
            <a:ahLst/>
            <a:cxnLst/>
            <a:rect l="l" t="t" r="r" b="b"/>
            <a:pathLst>
              <a:path w="2007680" h="4114800">
                <a:moveTo>
                  <a:pt x="0" y="4114800"/>
                </a:moveTo>
                <a:lnTo>
                  <a:pt x="2007679" y="4114800"/>
                </a:lnTo>
                <a:lnTo>
                  <a:pt x="2007679" y="0"/>
                </a:lnTo>
                <a:lnTo>
                  <a:pt x="0" y="0"/>
                </a:lnTo>
                <a:lnTo>
                  <a:pt x="0" y="4114800"/>
                </a:lnTo>
                <a:close/>
              </a:path>
            </a:pathLst>
          </a:custGeom>
          <a:blipFill>
            <a:blip r:embed="rId5">
              <a:extLst>
                <a:ext uri="{96DAC541-7B7A-43D3-8B79-37D633B846F1}">
                  <asvg:svgBlip xmlns:asvg="http://schemas.microsoft.com/office/drawing/2016/SVG/main" r:embed="rId6"/>
                </a:ext>
              </a:extLst>
            </a:blip>
            <a:stretch>
              <a:fillRect l="-36368"/>
            </a:stretch>
          </a:blipFill>
        </p:spPr>
        <p:txBody>
          <a:bodyPr/>
          <a:lstStyle/>
          <a:p>
            <a:endParaRPr lang="en-US" dirty="0">
              <a:latin typeface="Segoe UI" panose="020B0502040204020203" pitchFamily="34" charset="0"/>
            </a:endParaRPr>
          </a:p>
        </p:txBody>
      </p:sp>
      <p:sp>
        <p:nvSpPr>
          <p:cNvPr id="7" name="Freeform 7">
            <a:extLst>
              <a:ext uri="{FF2B5EF4-FFF2-40B4-BE49-F238E27FC236}">
                <a16:creationId xmlns:a16="http://schemas.microsoft.com/office/drawing/2014/main" id="{8F23C5F5-9CE4-A783-A082-6972037E7D05}"/>
              </a:ext>
            </a:extLst>
          </p:cNvPr>
          <p:cNvSpPr/>
          <p:nvPr/>
        </p:nvSpPr>
        <p:spPr>
          <a:xfrm>
            <a:off x="6705557" y="9086215"/>
            <a:ext cx="3129993" cy="1200785"/>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3">
              <a:extLst>
                <a:ext uri="{96DAC541-7B7A-43D3-8B79-37D633B846F1}">
                  <asvg:svgBlip xmlns:asvg="http://schemas.microsoft.com/office/drawing/2016/SVG/main" r:embed="rId4"/>
                </a:ext>
              </a:extLst>
            </a:blip>
            <a:stretch>
              <a:fillRect b="-138614"/>
            </a:stretch>
          </a:blipFill>
        </p:spPr>
        <p:txBody>
          <a:bodyPr/>
          <a:lstStyle/>
          <a:p>
            <a:endParaRPr lang="en-US" dirty="0">
              <a:latin typeface="Segoe UI" panose="020B0502040204020203" pitchFamily="34" charset="0"/>
            </a:endParaRPr>
          </a:p>
        </p:txBody>
      </p:sp>
      <p:grpSp>
        <p:nvGrpSpPr>
          <p:cNvPr id="8" name="Group 8">
            <a:extLst>
              <a:ext uri="{FF2B5EF4-FFF2-40B4-BE49-F238E27FC236}">
                <a16:creationId xmlns:a16="http://schemas.microsoft.com/office/drawing/2014/main" id="{9DB5AEBF-7AE6-2599-2F0C-9FF60758150C}"/>
              </a:ext>
            </a:extLst>
          </p:cNvPr>
          <p:cNvGrpSpPr/>
          <p:nvPr/>
        </p:nvGrpSpPr>
        <p:grpSpPr>
          <a:xfrm>
            <a:off x="13639800" y="1174090"/>
            <a:ext cx="3653966" cy="4505771"/>
            <a:chOff x="0" y="0"/>
            <a:chExt cx="962361" cy="1186705"/>
          </a:xfrm>
        </p:grpSpPr>
        <p:sp>
          <p:nvSpPr>
            <p:cNvPr id="9" name="Freeform 9">
              <a:extLst>
                <a:ext uri="{FF2B5EF4-FFF2-40B4-BE49-F238E27FC236}">
                  <a16:creationId xmlns:a16="http://schemas.microsoft.com/office/drawing/2014/main" id="{217ED0FB-E400-35EE-1069-64DAB62258CD}"/>
                </a:ext>
              </a:extLst>
            </p:cNvPr>
            <p:cNvSpPr/>
            <p:nvPr/>
          </p:nvSpPr>
          <p:spPr>
            <a:xfrm>
              <a:off x="0" y="0"/>
              <a:ext cx="962362" cy="1186705"/>
            </a:xfrm>
            <a:custGeom>
              <a:avLst/>
              <a:gdLst/>
              <a:ahLst/>
              <a:cxnLst/>
              <a:rect l="l" t="t" r="r" b="b"/>
              <a:pathLst>
                <a:path w="962362" h="1186705">
                  <a:moveTo>
                    <a:pt x="0" y="0"/>
                  </a:moveTo>
                  <a:lnTo>
                    <a:pt x="962362" y="0"/>
                  </a:lnTo>
                  <a:lnTo>
                    <a:pt x="962362" y="1186705"/>
                  </a:lnTo>
                  <a:lnTo>
                    <a:pt x="0" y="1186705"/>
                  </a:lnTo>
                  <a:close/>
                </a:path>
              </a:pathLst>
            </a:custGeom>
            <a:solidFill>
              <a:srgbClr val="C0C0C0"/>
            </a:solidFill>
          </p:spPr>
          <p:txBody>
            <a:bodyPr/>
            <a:lstStyle/>
            <a:p>
              <a:endParaRPr lang="en-US" dirty="0">
                <a:latin typeface="Segoe UI" panose="020B0502040204020203" pitchFamily="34" charset="0"/>
              </a:endParaRPr>
            </a:p>
          </p:txBody>
        </p:sp>
        <p:sp>
          <p:nvSpPr>
            <p:cNvPr id="10" name="TextBox 10">
              <a:extLst>
                <a:ext uri="{FF2B5EF4-FFF2-40B4-BE49-F238E27FC236}">
                  <a16:creationId xmlns:a16="http://schemas.microsoft.com/office/drawing/2014/main" id="{87281E77-E642-FB7D-40A3-E28CF36D1364}"/>
                </a:ext>
              </a:extLst>
            </p:cNvPr>
            <p:cNvSpPr txBox="1"/>
            <p:nvPr/>
          </p:nvSpPr>
          <p:spPr>
            <a:xfrm>
              <a:off x="0" y="-57150"/>
              <a:ext cx="962361" cy="1243855"/>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1" name="TextBox 8">
            <a:extLst>
              <a:ext uri="{FF2B5EF4-FFF2-40B4-BE49-F238E27FC236}">
                <a16:creationId xmlns:a16="http://schemas.microsoft.com/office/drawing/2014/main" id="{4306E20E-25F5-3CB3-8CEF-E64201E4487A}"/>
              </a:ext>
            </a:extLst>
          </p:cNvPr>
          <p:cNvSpPr txBox="1"/>
          <p:nvPr/>
        </p:nvSpPr>
        <p:spPr>
          <a:xfrm>
            <a:off x="13818209" y="1174090"/>
            <a:ext cx="3292798" cy="4505771"/>
          </a:xfrm>
          <a:prstGeom prst="rect">
            <a:avLst/>
          </a:prstGeom>
        </p:spPr>
        <p:txBody>
          <a:bodyPr wrap="square" lIns="0" tIns="0" rIns="0" bIns="0" rtlCol="0" anchor="ctr">
            <a:noAutofit/>
          </a:bodyPr>
          <a:lstStyle/>
          <a:p>
            <a:pPr marL="0" lvl="0" indent="0" algn="ctr">
              <a:lnSpc>
                <a:spcPts val="6399"/>
              </a:lnSpc>
            </a:pPr>
            <a:r>
              <a:rPr lang="en-US" sz="6399" b="1" spc="-63" dirty="0">
                <a:solidFill>
                  <a:srgbClr val="1D1D1B"/>
                </a:solidFill>
                <a:latin typeface="Poppins Bold"/>
                <a:ea typeface="Poppins Bold"/>
                <a:cs typeface="Poppins Bold"/>
                <a:sym typeface="Poppins Bold"/>
              </a:rPr>
              <a:t>APS</a:t>
            </a:r>
          </a:p>
          <a:p>
            <a:pPr marL="0" lvl="0" indent="0" algn="ctr">
              <a:lnSpc>
                <a:spcPts val="6399"/>
              </a:lnSpc>
            </a:pPr>
            <a:r>
              <a:rPr lang="en-US" sz="6399" b="1" spc="-63" dirty="0">
                <a:solidFill>
                  <a:srgbClr val="1D1D1B"/>
                </a:solidFill>
                <a:latin typeface="Poppins Bold"/>
                <a:ea typeface="Poppins Bold"/>
                <a:cs typeface="Poppins Bold"/>
                <a:sym typeface="Poppins Bold"/>
              </a:rPr>
              <a:t>PED</a:t>
            </a:r>
          </a:p>
          <a:p>
            <a:pPr marL="0" lvl="0" indent="0" algn="ctr">
              <a:lnSpc>
                <a:spcPts val="6399"/>
              </a:lnSpc>
            </a:pPr>
            <a:r>
              <a:rPr lang="en-US" sz="6399" b="1" spc="-63" dirty="0">
                <a:solidFill>
                  <a:srgbClr val="1D1D1B"/>
                </a:solidFill>
                <a:latin typeface="Poppins Bold"/>
                <a:ea typeface="Poppins Bold"/>
                <a:cs typeface="Poppins Bold"/>
                <a:sym typeface="Poppins Bold"/>
              </a:rPr>
              <a:t>Policy</a:t>
            </a:r>
          </a:p>
        </p:txBody>
      </p:sp>
      <p:sp>
        <p:nvSpPr>
          <p:cNvPr id="12" name="TextBox 11">
            <a:extLst>
              <a:ext uri="{FF2B5EF4-FFF2-40B4-BE49-F238E27FC236}">
                <a16:creationId xmlns:a16="http://schemas.microsoft.com/office/drawing/2014/main" id="{7E020CE9-B7E5-ADBA-3E29-71D408E601E0}"/>
              </a:ext>
            </a:extLst>
          </p:cNvPr>
          <p:cNvSpPr txBox="1"/>
          <p:nvPr/>
        </p:nvSpPr>
        <p:spPr>
          <a:xfrm>
            <a:off x="2043208" y="866879"/>
            <a:ext cx="10172934" cy="4093428"/>
          </a:xfrm>
          <a:prstGeom prst="rect">
            <a:avLst/>
          </a:prstGeom>
          <a:noFill/>
        </p:spPr>
        <p:txBody>
          <a:bodyPr wrap="square" rtlCol="0">
            <a:spAutoFit/>
          </a:bodyPr>
          <a:lstStyle/>
          <a:p>
            <a:pPr marL="457200" indent="-457200">
              <a:spcAft>
                <a:spcPts val="1200"/>
              </a:spcAft>
              <a:buClr>
                <a:schemeClr val="accent1"/>
              </a:buClr>
              <a:buFont typeface="Wingdings" panose="05000000000000000000" pitchFamily="2" charset="2"/>
              <a:buChar char="Ø"/>
            </a:pPr>
            <a:r>
              <a:rPr lang="en-US" sz="3000" b="1" dirty="0"/>
              <a:t>Starting this school year (2025–2026)</a:t>
            </a:r>
            <a:r>
              <a:rPr lang="en-US" sz="3000" dirty="0"/>
              <a:t>, students will be asked to keep their phones “up and away” during the school day.</a:t>
            </a:r>
          </a:p>
          <a:p>
            <a:pPr marL="457200" indent="-457200">
              <a:spcAft>
                <a:spcPts val="1200"/>
              </a:spcAft>
              <a:buClr>
                <a:schemeClr val="accent1"/>
              </a:buClr>
              <a:buFont typeface="Wingdings" panose="05000000000000000000" pitchFamily="2" charset="2"/>
              <a:buChar char="Ø"/>
            </a:pPr>
            <a:r>
              <a:rPr lang="en-US" sz="3000" dirty="0"/>
              <a:t>Our </a:t>
            </a:r>
            <a:r>
              <a:rPr lang="en-US" sz="3000" b="1" dirty="0">
                <a:solidFill>
                  <a:schemeClr val="accent4"/>
                </a:solidFill>
                <a:hlinkClick r:id="rId7">
                  <a:extLst>
                    <a:ext uri="{A12FA001-AC4F-418D-AE19-62706E023703}">
                      <ahyp:hlinkClr xmlns:ahyp="http://schemas.microsoft.com/office/drawing/2018/hyperlinkcolor" val="tx"/>
                    </a:ext>
                  </a:extLst>
                </a:hlinkClick>
              </a:rPr>
              <a:t>Personal Electronic Device policy</a:t>
            </a:r>
            <a:r>
              <a:rPr lang="en-US" sz="3000" dirty="0"/>
              <a:t> is a long-standing Board policy designed to support a focused, respectful, and distraction-free learning environment for everyone.</a:t>
            </a:r>
          </a:p>
          <a:p>
            <a:pPr marL="457200" indent="-457200">
              <a:spcAft>
                <a:spcPts val="1200"/>
              </a:spcAft>
              <a:buClr>
                <a:schemeClr val="accent1"/>
              </a:buClr>
              <a:buFont typeface="Wingdings" panose="05000000000000000000" pitchFamily="2" charset="2"/>
              <a:buChar char="Ø"/>
            </a:pPr>
            <a:r>
              <a:rPr lang="en-US" sz="3000" dirty="0"/>
              <a:t>Additionally, </a:t>
            </a:r>
            <a:r>
              <a:rPr lang="en-US" sz="3000" b="1" dirty="0"/>
              <a:t>next school year (2026–2027)</a:t>
            </a:r>
            <a:r>
              <a:rPr lang="en-US" sz="3000" dirty="0"/>
              <a:t>, in line with a new state law (</a:t>
            </a:r>
            <a:r>
              <a:rPr lang="en-US" sz="3000" b="1" dirty="0">
                <a:solidFill>
                  <a:schemeClr val="accent4"/>
                </a:solidFill>
                <a:hlinkClick r:id="rId8">
                  <a:extLst>
                    <a:ext uri="{A12FA001-AC4F-418D-AE19-62706E023703}">
                      <ahyp:hlinkClr xmlns:ahyp="http://schemas.microsoft.com/office/drawing/2018/hyperlinkcolor" val="tx"/>
                    </a:ext>
                  </a:extLst>
                </a:hlinkClick>
              </a:rPr>
              <a:t>HB340</a:t>
            </a:r>
            <a:r>
              <a:rPr lang="en-US" sz="3000" dirty="0"/>
              <a:t>), this will expand to include other personal devices like smartwatches, tablets, and headphones. </a:t>
            </a:r>
          </a:p>
        </p:txBody>
      </p:sp>
      <p:sp>
        <p:nvSpPr>
          <p:cNvPr id="13" name="TextBox 12">
            <a:hlinkClick r:id="rId7"/>
            <a:extLst>
              <a:ext uri="{FF2B5EF4-FFF2-40B4-BE49-F238E27FC236}">
                <a16:creationId xmlns:a16="http://schemas.microsoft.com/office/drawing/2014/main" id="{1394D6CC-7963-6048-959C-4318C9CB38F6}"/>
              </a:ext>
            </a:extLst>
          </p:cNvPr>
          <p:cNvSpPr txBox="1"/>
          <p:nvPr/>
        </p:nvSpPr>
        <p:spPr>
          <a:xfrm>
            <a:off x="2566755" y="6596765"/>
            <a:ext cx="4114800" cy="1938992"/>
          </a:xfrm>
          <a:prstGeom prst="rect">
            <a:avLst/>
          </a:prstGeom>
          <a:solidFill>
            <a:schemeClr val="accent3"/>
          </a:solidFill>
          <a:ln>
            <a:solidFill>
              <a:schemeClr val="tx1"/>
            </a:solidFill>
          </a:ln>
        </p:spPr>
        <p:txBody>
          <a:bodyPr wrap="square" rtlCol="0">
            <a:spAutoFit/>
          </a:bodyPr>
          <a:lstStyle/>
          <a:p>
            <a:pPr algn="ctr"/>
            <a:r>
              <a:rPr lang="en-US" sz="6000" dirty="0"/>
              <a:t>APS Board Policy</a:t>
            </a:r>
          </a:p>
        </p:txBody>
      </p:sp>
      <p:sp>
        <p:nvSpPr>
          <p:cNvPr id="14" name="TextBox 13">
            <a:hlinkClick r:id="rId9"/>
            <a:extLst>
              <a:ext uri="{FF2B5EF4-FFF2-40B4-BE49-F238E27FC236}">
                <a16:creationId xmlns:a16="http://schemas.microsoft.com/office/drawing/2014/main" id="{96655DC0-BD3F-9769-4BAB-2B864DB2C4CB}"/>
              </a:ext>
            </a:extLst>
          </p:cNvPr>
          <p:cNvSpPr txBox="1"/>
          <p:nvPr/>
        </p:nvSpPr>
        <p:spPr>
          <a:xfrm>
            <a:off x="7088643" y="6605501"/>
            <a:ext cx="4114800" cy="1938992"/>
          </a:xfrm>
          <a:prstGeom prst="rect">
            <a:avLst/>
          </a:prstGeom>
          <a:solidFill>
            <a:schemeClr val="accent3"/>
          </a:solidFill>
          <a:ln>
            <a:solidFill>
              <a:schemeClr val="tx1"/>
            </a:solidFill>
          </a:ln>
        </p:spPr>
        <p:txBody>
          <a:bodyPr wrap="square" rtlCol="0">
            <a:spAutoFit/>
          </a:bodyPr>
          <a:lstStyle/>
          <a:p>
            <a:pPr algn="ctr"/>
            <a:r>
              <a:rPr lang="en-US" sz="6000" dirty="0"/>
              <a:t>APS PED Regulation</a:t>
            </a:r>
          </a:p>
        </p:txBody>
      </p:sp>
      <p:sp>
        <p:nvSpPr>
          <p:cNvPr id="16" name="TextBox 15">
            <a:extLst>
              <a:ext uri="{FF2B5EF4-FFF2-40B4-BE49-F238E27FC236}">
                <a16:creationId xmlns:a16="http://schemas.microsoft.com/office/drawing/2014/main" id="{3BACBB40-F46F-A619-89F1-C3951C1977E6}"/>
              </a:ext>
            </a:extLst>
          </p:cNvPr>
          <p:cNvSpPr txBox="1"/>
          <p:nvPr/>
        </p:nvSpPr>
        <p:spPr>
          <a:xfrm>
            <a:off x="2414590" y="5502029"/>
            <a:ext cx="9348105" cy="923330"/>
          </a:xfrm>
          <a:prstGeom prst="rect">
            <a:avLst/>
          </a:prstGeom>
          <a:noFill/>
        </p:spPr>
        <p:txBody>
          <a:bodyPr wrap="square" rtlCol="0">
            <a:spAutoFit/>
          </a:bodyPr>
          <a:lstStyle/>
          <a:p>
            <a:pPr algn="ctr"/>
            <a:r>
              <a:rPr lang="en-US" sz="5400" b="1" dirty="0">
                <a:solidFill>
                  <a:schemeClr val="accent4"/>
                </a:solidFill>
              </a:rPr>
              <a:t>Click the boxes below for the:</a:t>
            </a:r>
          </a:p>
        </p:txBody>
      </p:sp>
    </p:spTree>
    <p:extLst>
      <p:ext uri="{BB962C8B-B14F-4D97-AF65-F5344CB8AC3E}">
        <p14:creationId xmlns:p14="http://schemas.microsoft.com/office/powerpoint/2010/main" val="32080393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6B8B3-278E-5281-F5FC-9CB01DF73DE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8911C68-227D-202A-F33C-3066D32AD5BA}"/>
              </a:ext>
            </a:extLst>
          </p:cNvPr>
          <p:cNvGrpSpPr/>
          <p:nvPr/>
        </p:nvGrpSpPr>
        <p:grpSpPr>
          <a:xfrm>
            <a:off x="1" y="190500"/>
            <a:ext cx="4462835" cy="10096500"/>
            <a:chOff x="0" y="0"/>
            <a:chExt cx="1175397" cy="2709333"/>
          </a:xfrm>
          <a:solidFill>
            <a:schemeClr val="accent1"/>
          </a:solidFill>
        </p:grpSpPr>
        <p:sp>
          <p:nvSpPr>
            <p:cNvPr id="3" name="Freeform 3">
              <a:extLst>
                <a:ext uri="{FF2B5EF4-FFF2-40B4-BE49-F238E27FC236}">
                  <a16:creationId xmlns:a16="http://schemas.microsoft.com/office/drawing/2014/main" id="{8BD9DCE0-F5F4-6CCA-652E-218139920E30}"/>
                </a:ext>
              </a:extLst>
            </p:cNvPr>
            <p:cNvSpPr/>
            <p:nvPr/>
          </p:nvSpPr>
          <p:spPr>
            <a:xfrm>
              <a:off x="0" y="0"/>
              <a:ext cx="1175397" cy="2709333"/>
            </a:xfrm>
            <a:custGeom>
              <a:avLst/>
              <a:gdLst/>
              <a:ahLst/>
              <a:cxnLst/>
              <a:rect l="l" t="t" r="r" b="b"/>
              <a:pathLst>
                <a:path w="1175397" h="2709333">
                  <a:moveTo>
                    <a:pt x="0" y="0"/>
                  </a:moveTo>
                  <a:lnTo>
                    <a:pt x="1175397" y="0"/>
                  </a:lnTo>
                  <a:lnTo>
                    <a:pt x="1175397" y="2709333"/>
                  </a:lnTo>
                  <a:lnTo>
                    <a:pt x="0" y="2709333"/>
                  </a:lnTo>
                  <a:close/>
                </a:path>
              </a:pathLst>
            </a:custGeom>
            <a:grpFill/>
          </p:spPr>
          <p:txBody>
            <a:bodyPr/>
            <a:lstStyle/>
            <a:p>
              <a:pPr defTabSz="914445"/>
              <a:endParaRPr lang="en-US" dirty="0">
                <a:solidFill>
                  <a:prstClr val="black"/>
                </a:solidFill>
                <a:latin typeface="Segoe UI" panose="020B0502040204020203" pitchFamily="34" charset="0"/>
              </a:endParaRPr>
            </a:p>
          </p:txBody>
        </p:sp>
        <p:sp>
          <p:nvSpPr>
            <p:cNvPr id="4" name="TextBox 4">
              <a:extLst>
                <a:ext uri="{FF2B5EF4-FFF2-40B4-BE49-F238E27FC236}">
                  <a16:creationId xmlns:a16="http://schemas.microsoft.com/office/drawing/2014/main" id="{70379913-EC79-A653-B748-3CA32E10F43F}"/>
                </a:ext>
              </a:extLst>
            </p:cNvPr>
            <p:cNvSpPr txBox="1"/>
            <p:nvPr/>
          </p:nvSpPr>
          <p:spPr>
            <a:xfrm>
              <a:off x="0" y="-57150"/>
              <a:ext cx="1175397" cy="2766483"/>
            </a:xfrm>
            <a:prstGeom prst="rect">
              <a:avLst/>
            </a:prstGeom>
            <a:grpFill/>
          </p:spPr>
          <p:txBody>
            <a:bodyPr lIns="50801" tIns="50801" rIns="50801" bIns="50801" rtlCol="0" anchor="ctr"/>
            <a:lstStyle/>
            <a:p>
              <a:pPr algn="ctr" defTabSz="914445">
                <a:lnSpc>
                  <a:spcPts val="2520"/>
                </a:lnSpc>
              </a:pPr>
              <a:endParaRPr dirty="0">
                <a:solidFill>
                  <a:prstClr val="black"/>
                </a:solidFill>
                <a:latin typeface="Segoe UI" panose="020B0502040204020203" pitchFamily="34" charset="0"/>
              </a:endParaRPr>
            </a:p>
          </p:txBody>
        </p:sp>
      </p:grpSp>
      <p:sp>
        <p:nvSpPr>
          <p:cNvPr id="5" name="Freeform 5">
            <a:extLst>
              <a:ext uri="{FF2B5EF4-FFF2-40B4-BE49-F238E27FC236}">
                <a16:creationId xmlns:a16="http://schemas.microsoft.com/office/drawing/2014/main" id="{E511EE27-F5A7-DC00-657D-C62A4AF58E4D}"/>
              </a:ext>
            </a:extLst>
          </p:cNvPr>
          <p:cNvSpPr/>
          <p:nvPr/>
        </p:nvSpPr>
        <p:spPr>
          <a:xfrm>
            <a:off x="10271103" y="9394780"/>
            <a:ext cx="3129993" cy="892223"/>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3">
              <a:extLst>
                <a:ext uri="{96DAC541-7B7A-43D3-8B79-37D633B846F1}">
                  <asvg:svgBlip xmlns:asvg="http://schemas.microsoft.com/office/drawing/2016/SVG/main" r:embed="rId4"/>
                </a:ext>
              </a:extLst>
            </a:blip>
            <a:stretch>
              <a:fillRect b="-221136"/>
            </a:stretch>
          </a:blipFill>
        </p:spPr>
        <p:txBody>
          <a:bodyPr/>
          <a:lstStyle/>
          <a:p>
            <a:pPr defTabSz="914445"/>
            <a:endParaRPr lang="en-US" dirty="0">
              <a:solidFill>
                <a:prstClr val="black"/>
              </a:solidFill>
              <a:latin typeface="Segoe UI" panose="020B0502040204020203" pitchFamily="34" charset="0"/>
            </a:endParaRPr>
          </a:p>
        </p:txBody>
      </p:sp>
      <p:sp>
        <p:nvSpPr>
          <p:cNvPr id="6" name="Freeform 6">
            <a:extLst>
              <a:ext uri="{FF2B5EF4-FFF2-40B4-BE49-F238E27FC236}">
                <a16:creationId xmlns:a16="http://schemas.microsoft.com/office/drawing/2014/main" id="{DCF72DF3-E001-4028-A38C-9C748FAC9246}"/>
              </a:ext>
            </a:extLst>
          </p:cNvPr>
          <p:cNvSpPr/>
          <p:nvPr/>
        </p:nvSpPr>
        <p:spPr>
          <a:xfrm>
            <a:off x="2726327" y="0"/>
            <a:ext cx="3043038" cy="1028700"/>
          </a:xfrm>
          <a:custGeom>
            <a:avLst/>
            <a:gdLst/>
            <a:ahLst/>
            <a:cxnLst/>
            <a:rect l="l" t="t" r="r" b="b"/>
            <a:pathLst>
              <a:path w="3043038" h="2785648">
                <a:moveTo>
                  <a:pt x="0" y="0"/>
                </a:moveTo>
                <a:lnTo>
                  <a:pt x="3043039" y="0"/>
                </a:lnTo>
                <a:lnTo>
                  <a:pt x="3043039"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pPr defTabSz="914445"/>
            <a:endParaRPr lang="en-US" dirty="0">
              <a:solidFill>
                <a:prstClr val="black"/>
              </a:solidFill>
              <a:latin typeface="Segoe UI" panose="020B0502040204020203" pitchFamily="34" charset="0"/>
            </a:endParaRPr>
          </a:p>
        </p:txBody>
      </p:sp>
      <p:sp>
        <p:nvSpPr>
          <p:cNvPr id="7" name="Freeform 7">
            <a:extLst>
              <a:ext uri="{FF2B5EF4-FFF2-40B4-BE49-F238E27FC236}">
                <a16:creationId xmlns:a16="http://schemas.microsoft.com/office/drawing/2014/main" id="{41CE1D60-11BE-119F-8509-2C2136098779}"/>
              </a:ext>
            </a:extLst>
          </p:cNvPr>
          <p:cNvSpPr/>
          <p:nvPr/>
        </p:nvSpPr>
        <p:spPr>
          <a:xfrm rot="-5400000" flipH="1" flipV="1">
            <a:off x="15677843" y="-824253"/>
            <a:ext cx="1785905" cy="3434411"/>
          </a:xfrm>
          <a:custGeom>
            <a:avLst/>
            <a:gdLst/>
            <a:ahLst/>
            <a:cxnLst/>
            <a:rect l="l" t="t" r="r" b="b"/>
            <a:pathLst>
              <a:path w="2007680" h="4114800">
                <a:moveTo>
                  <a:pt x="2007680" y="4114800"/>
                </a:moveTo>
                <a:lnTo>
                  <a:pt x="0" y="4114800"/>
                </a:lnTo>
                <a:lnTo>
                  <a:pt x="0" y="0"/>
                </a:lnTo>
                <a:lnTo>
                  <a:pt x="2007680" y="0"/>
                </a:lnTo>
                <a:lnTo>
                  <a:pt x="2007680" y="4114800"/>
                </a:lnTo>
                <a:close/>
              </a:path>
            </a:pathLst>
          </a:custGeom>
          <a:blipFill>
            <a:blip r:embed="rId7">
              <a:extLst>
                <a:ext uri="{96DAC541-7B7A-43D3-8B79-37D633B846F1}">
                  <asvg:svgBlip xmlns:asvg="http://schemas.microsoft.com/office/drawing/2016/SVG/main" r:embed="rId8"/>
                </a:ext>
              </a:extLst>
            </a:blip>
            <a:stretch>
              <a:fillRect l="-12418" t="-19810" b="-1"/>
            </a:stretch>
          </a:blipFill>
        </p:spPr>
        <p:txBody>
          <a:bodyPr/>
          <a:lstStyle/>
          <a:p>
            <a:pPr defTabSz="914445"/>
            <a:endParaRPr lang="en-US" dirty="0">
              <a:solidFill>
                <a:prstClr val="black"/>
              </a:solidFill>
              <a:latin typeface="Segoe UI" panose="020B0502040204020203" pitchFamily="34" charset="0"/>
            </a:endParaRPr>
          </a:p>
        </p:txBody>
      </p:sp>
      <p:sp>
        <p:nvSpPr>
          <p:cNvPr id="8" name="TextBox 8">
            <a:extLst>
              <a:ext uri="{FF2B5EF4-FFF2-40B4-BE49-F238E27FC236}">
                <a16:creationId xmlns:a16="http://schemas.microsoft.com/office/drawing/2014/main" id="{EB4D5B76-23B7-4FD1-29E8-CF0807EE53AF}"/>
              </a:ext>
            </a:extLst>
          </p:cNvPr>
          <p:cNvSpPr txBox="1"/>
          <p:nvPr/>
        </p:nvSpPr>
        <p:spPr>
          <a:xfrm>
            <a:off x="7959060" y="3900115"/>
            <a:ext cx="9719340" cy="2480487"/>
          </a:xfrm>
          <a:prstGeom prst="rect">
            <a:avLst/>
          </a:prstGeom>
        </p:spPr>
        <p:txBody>
          <a:bodyPr wrap="square" lIns="0" tIns="0" rIns="0" bIns="0" rtlCol="0" anchor="t">
            <a:spAutoFit/>
          </a:bodyPr>
          <a:lstStyle/>
          <a:p>
            <a:pPr defTabSz="914445">
              <a:lnSpc>
                <a:spcPts val="6399"/>
              </a:lnSpc>
            </a:pPr>
            <a:r>
              <a:rPr lang="en-US" sz="6600" b="1" dirty="0">
                <a:solidFill>
                  <a:srgbClr val="FF0000"/>
                </a:solidFill>
                <a:latin typeface="Calibri"/>
              </a:rPr>
              <a:t>Dunbar Elementary School</a:t>
            </a:r>
          </a:p>
          <a:p>
            <a:pPr defTabSz="914445">
              <a:lnSpc>
                <a:spcPts val="6399"/>
              </a:lnSpc>
            </a:pPr>
            <a:r>
              <a:rPr lang="en-US" sz="6600" b="1" dirty="0">
                <a:solidFill>
                  <a:prstClr val="black"/>
                </a:solidFill>
                <a:latin typeface="Calibri"/>
              </a:rPr>
              <a:t>LEVELING AND </a:t>
            </a:r>
          </a:p>
          <a:p>
            <a:pPr defTabSz="914445">
              <a:lnSpc>
                <a:spcPts val="6399"/>
              </a:lnSpc>
            </a:pPr>
            <a:r>
              <a:rPr lang="en-US" sz="6600" b="1" dirty="0">
                <a:solidFill>
                  <a:prstClr val="black"/>
                </a:solidFill>
                <a:latin typeface="Calibri"/>
              </a:rPr>
              <a:t>FY26 BUDGET ADJUSTMENT</a:t>
            </a:r>
          </a:p>
        </p:txBody>
      </p:sp>
      <p:grpSp>
        <p:nvGrpSpPr>
          <p:cNvPr id="10" name="Group 10">
            <a:extLst>
              <a:ext uri="{FF2B5EF4-FFF2-40B4-BE49-F238E27FC236}">
                <a16:creationId xmlns:a16="http://schemas.microsoft.com/office/drawing/2014/main" id="{A3E23249-95F8-B902-9907-477E0DB25C3A}"/>
              </a:ext>
            </a:extLst>
          </p:cNvPr>
          <p:cNvGrpSpPr/>
          <p:nvPr/>
        </p:nvGrpSpPr>
        <p:grpSpPr>
          <a:xfrm>
            <a:off x="1089824" y="2069220"/>
            <a:ext cx="6164387" cy="6148560"/>
            <a:chOff x="0" y="0"/>
            <a:chExt cx="1623542" cy="1619374"/>
          </a:xfrm>
          <a:solidFill>
            <a:schemeClr val="accent2"/>
          </a:solidFill>
        </p:grpSpPr>
        <p:sp>
          <p:nvSpPr>
            <p:cNvPr id="11" name="Freeform 11">
              <a:extLst>
                <a:ext uri="{FF2B5EF4-FFF2-40B4-BE49-F238E27FC236}">
                  <a16:creationId xmlns:a16="http://schemas.microsoft.com/office/drawing/2014/main" id="{42AA3E9A-1A69-867C-E5F4-8963A4FC927C}"/>
                </a:ext>
              </a:extLst>
            </p:cNvPr>
            <p:cNvSpPr/>
            <p:nvPr/>
          </p:nvSpPr>
          <p:spPr>
            <a:xfrm>
              <a:off x="0" y="0"/>
              <a:ext cx="1623542" cy="1619374"/>
            </a:xfrm>
            <a:custGeom>
              <a:avLst/>
              <a:gdLst/>
              <a:ahLst/>
              <a:cxnLst/>
              <a:rect l="l" t="t" r="r" b="b"/>
              <a:pathLst>
                <a:path w="1623542" h="1619374">
                  <a:moveTo>
                    <a:pt x="0" y="0"/>
                  </a:moveTo>
                  <a:lnTo>
                    <a:pt x="1623542" y="0"/>
                  </a:lnTo>
                  <a:lnTo>
                    <a:pt x="1623542" y="1619374"/>
                  </a:lnTo>
                  <a:lnTo>
                    <a:pt x="0" y="1619374"/>
                  </a:lnTo>
                  <a:close/>
                </a:path>
              </a:pathLst>
            </a:custGeom>
            <a:grpFill/>
          </p:spPr>
          <p:txBody>
            <a:bodyPr/>
            <a:lstStyle/>
            <a:p>
              <a:pPr defTabSz="914445"/>
              <a:endParaRPr lang="en-US" dirty="0">
                <a:solidFill>
                  <a:prstClr val="black"/>
                </a:solidFill>
                <a:latin typeface="Segoe UI" panose="020B0502040204020203" pitchFamily="34" charset="0"/>
              </a:endParaRPr>
            </a:p>
          </p:txBody>
        </p:sp>
        <p:sp>
          <p:nvSpPr>
            <p:cNvPr id="12" name="TextBox 12">
              <a:extLst>
                <a:ext uri="{FF2B5EF4-FFF2-40B4-BE49-F238E27FC236}">
                  <a16:creationId xmlns:a16="http://schemas.microsoft.com/office/drawing/2014/main" id="{77477475-A222-6503-52B6-7B6B900125A5}"/>
                </a:ext>
              </a:extLst>
            </p:cNvPr>
            <p:cNvSpPr txBox="1"/>
            <p:nvPr/>
          </p:nvSpPr>
          <p:spPr>
            <a:xfrm>
              <a:off x="0" y="-57150"/>
              <a:ext cx="1623542" cy="1676524"/>
            </a:xfrm>
            <a:prstGeom prst="rect">
              <a:avLst/>
            </a:prstGeom>
            <a:grpFill/>
          </p:spPr>
          <p:txBody>
            <a:bodyPr lIns="50801" tIns="50801" rIns="50801" bIns="50801" rtlCol="0" anchor="ctr"/>
            <a:lstStyle/>
            <a:p>
              <a:pPr algn="ctr" defTabSz="914445">
                <a:lnSpc>
                  <a:spcPts val="2520"/>
                </a:lnSpc>
              </a:pPr>
              <a:endParaRPr dirty="0">
                <a:solidFill>
                  <a:prstClr val="black"/>
                </a:solidFill>
                <a:latin typeface="Segoe UI" panose="020B0502040204020203" pitchFamily="34" charset="0"/>
              </a:endParaRPr>
            </a:p>
          </p:txBody>
        </p:sp>
      </p:grpSp>
    </p:spTree>
    <p:extLst>
      <p:ext uri="{BB962C8B-B14F-4D97-AF65-F5344CB8AC3E}">
        <p14:creationId xmlns:p14="http://schemas.microsoft.com/office/powerpoint/2010/main" val="1551254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0B7F6B-3418-5E13-5FA1-8E640CF2E3E7}"/>
            </a:ext>
          </a:extLst>
        </p:cNvPr>
        <p:cNvGrpSpPr/>
        <p:nvPr/>
      </p:nvGrpSpPr>
      <p:grpSpPr>
        <a:xfrm>
          <a:off x="0" y="0"/>
          <a:ext cx="0" cy="0"/>
          <a:chOff x="0" y="0"/>
          <a:chExt cx="0" cy="0"/>
        </a:xfrm>
      </p:grpSpPr>
      <p:grpSp>
        <p:nvGrpSpPr>
          <p:cNvPr id="6" name="Group 6">
            <a:extLst>
              <a:ext uri="{FF2B5EF4-FFF2-40B4-BE49-F238E27FC236}">
                <a16:creationId xmlns:a16="http://schemas.microsoft.com/office/drawing/2014/main" id="{3DC48AE2-B711-E520-82A5-54355CA4F6A4}"/>
              </a:ext>
            </a:extLst>
          </p:cNvPr>
          <p:cNvGrpSpPr/>
          <p:nvPr/>
        </p:nvGrpSpPr>
        <p:grpSpPr>
          <a:xfrm>
            <a:off x="-8022" y="190500"/>
            <a:ext cx="8305800" cy="10096500"/>
            <a:chOff x="0" y="0"/>
            <a:chExt cx="2389791" cy="2709333"/>
          </a:xfrm>
          <a:solidFill>
            <a:schemeClr val="accent5"/>
          </a:solidFill>
        </p:grpSpPr>
        <p:sp>
          <p:nvSpPr>
            <p:cNvPr id="7" name="Freeform 7">
              <a:extLst>
                <a:ext uri="{FF2B5EF4-FFF2-40B4-BE49-F238E27FC236}">
                  <a16:creationId xmlns:a16="http://schemas.microsoft.com/office/drawing/2014/main" id="{CD8ADF78-115F-4645-2E94-9A726FA73D31}"/>
                </a:ext>
              </a:extLst>
            </p:cNvPr>
            <p:cNvSpPr/>
            <p:nvPr/>
          </p:nvSpPr>
          <p:spPr>
            <a:xfrm>
              <a:off x="0" y="0"/>
              <a:ext cx="2389791" cy="2709333"/>
            </a:xfrm>
            <a:custGeom>
              <a:avLst/>
              <a:gdLst/>
              <a:ahLst/>
              <a:cxnLst/>
              <a:rect l="l" t="t" r="r" b="b"/>
              <a:pathLst>
                <a:path w="2389791" h="2709333">
                  <a:moveTo>
                    <a:pt x="0" y="0"/>
                  </a:moveTo>
                  <a:lnTo>
                    <a:pt x="2389791" y="0"/>
                  </a:lnTo>
                  <a:lnTo>
                    <a:pt x="2389791" y="2709333"/>
                  </a:lnTo>
                  <a:lnTo>
                    <a:pt x="0" y="2709333"/>
                  </a:lnTo>
                  <a:close/>
                </a:path>
              </a:pathLst>
            </a:custGeom>
            <a:grpFill/>
          </p:spPr>
          <p:txBody>
            <a:bodyPr/>
            <a:lstStyle/>
            <a:p>
              <a:pPr defTabSz="914445"/>
              <a:endParaRPr lang="en-US" dirty="0">
                <a:solidFill>
                  <a:prstClr val="black"/>
                </a:solidFill>
                <a:latin typeface="Segoe UI" panose="020B0502040204020203" pitchFamily="34" charset="0"/>
              </a:endParaRPr>
            </a:p>
          </p:txBody>
        </p:sp>
        <p:sp>
          <p:nvSpPr>
            <p:cNvPr id="8" name="TextBox 8">
              <a:extLst>
                <a:ext uri="{FF2B5EF4-FFF2-40B4-BE49-F238E27FC236}">
                  <a16:creationId xmlns:a16="http://schemas.microsoft.com/office/drawing/2014/main" id="{4B1EF614-E443-1BC5-B65C-61CC90035590}"/>
                </a:ext>
              </a:extLst>
            </p:cNvPr>
            <p:cNvSpPr txBox="1"/>
            <p:nvPr/>
          </p:nvSpPr>
          <p:spPr>
            <a:xfrm>
              <a:off x="0" y="-57150"/>
              <a:ext cx="2389791" cy="2766483"/>
            </a:xfrm>
            <a:prstGeom prst="rect">
              <a:avLst/>
            </a:prstGeom>
            <a:grpFill/>
          </p:spPr>
          <p:txBody>
            <a:bodyPr lIns="50801" tIns="50801" rIns="50801" bIns="50801" rtlCol="0" anchor="ctr"/>
            <a:lstStyle/>
            <a:p>
              <a:pPr algn="ctr" defTabSz="914445">
                <a:lnSpc>
                  <a:spcPts val="2520"/>
                </a:lnSpc>
              </a:pPr>
              <a:endParaRPr dirty="0">
                <a:solidFill>
                  <a:prstClr val="black"/>
                </a:solidFill>
                <a:latin typeface="Segoe UI" panose="020B0502040204020203" pitchFamily="34" charset="0"/>
              </a:endParaRPr>
            </a:p>
          </p:txBody>
        </p:sp>
      </p:grpSp>
      <p:grpSp>
        <p:nvGrpSpPr>
          <p:cNvPr id="2" name="Group 2">
            <a:extLst>
              <a:ext uri="{FF2B5EF4-FFF2-40B4-BE49-F238E27FC236}">
                <a16:creationId xmlns:a16="http://schemas.microsoft.com/office/drawing/2014/main" id="{C8CFF99E-AA40-8E0E-EA0F-59B47730D525}"/>
              </a:ext>
            </a:extLst>
          </p:cNvPr>
          <p:cNvGrpSpPr/>
          <p:nvPr/>
        </p:nvGrpSpPr>
        <p:grpSpPr>
          <a:xfrm>
            <a:off x="8317639" y="9274181"/>
            <a:ext cx="9970364" cy="1022567"/>
            <a:chOff x="0" y="0"/>
            <a:chExt cx="1684909" cy="269318"/>
          </a:xfrm>
        </p:grpSpPr>
        <p:sp>
          <p:nvSpPr>
            <p:cNvPr id="3" name="Freeform 3">
              <a:extLst>
                <a:ext uri="{FF2B5EF4-FFF2-40B4-BE49-F238E27FC236}">
                  <a16:creationId xmlns:a16="http://schemas.microsoft.com/office/drawing/2014/main" id="{274B97CD-966E-CA8D-960D-F8084F87B595}"/>
                </a:ext>
              </a:extLst>
            </p:cNvPr>
            <p:cNvSpPr/>
            <p:nvPr/>
          </p:nvSpPr>
          <p:spPr>
            <a:xfrm>
              <a:off x="0" y="0"/>
              <a:ext cx="1684909" cy="269318"/>
            </a:xfrm>
            <a:custGeom>
              <a:avLst/>
              <a:gdLst/>
              <a:ahLst/>
              <a:cxnLst/>
              <a:rect l="l" t="t" r="r" b="b"/>
              <a:pathLst>
                <a:path w="1684909" h="269318">
                  <a:moveTo>
                    <a:pt x="0" y="0"/>
                  </a:moveTo>
                  <a:lnTo>
                    <a:pt x="1684909" y="0"/>
                  </a:lnTo>
                  <a:lnTo>
                    <a:pt x="1684909" y="269318"/>
                  </a:lnTo>
                  <a:lnTo>
                    <a:pt x="0" y="269318"/>
                  </a:lnTo>
                  <a:close/>
                </a:path>
              </a:pathLst>
            </a:custGeom>
            <a:solidFill>
              <a:srgbClr val="D8031C"/>
            </a:solidFill>
          </p:spPr>
          <p:txBody>
            <a:bodyPr/>
            <a:lstStyle/>
            <a:p>
              <a:pPr defTabSz="914445"/>
              <a:endParaRPr lang="en-US" dirty="0">
                <a:solidFill>
                  <a:prstClr val="black"/>
                </a:solidFill>
                <a:latin typeface="Segoe UI" panose="020B0502040204020203" pitchFamily="34" charset="0"/>
              </a:endParaRPr>
            </a:p>
          </p:txBody>
        </p:sp>
        <p:sp>
          <p:nvSpPr>
            <p:cNvPr id="4" name="TextBox 4">
              <a:extLst>
                <a:ext uri="{FF2B5EF4-FFF2-40B4-BE49-F238E27FC236}">
                  <a16:creationId xmlns:a16="http://schemas.microsoft.com/office/drawing/2014/main" id="{A5EB8F57-134D-A663-3F08-E36CA40E3C95}"/>
                </a:ext>
              </a:extLst>
            </p:cNvPr>
            <p:cNvSpPr txBox="1"/>
            <p:nvPr/>
          </p:nvSpPr>
          <p:spPr>
            <a:xfrm>
              <a:off x="0" y="-57150"/>
              <a:ext cx="1684909" cy="326468"/>
            </a:xfrm>
            <a:prstGeom prst="rect">
              <a:avLst/>
            </a:prstGeom>
          </p:spPr>
          <p:txBody>
            <a:bodyPr lIns="50801" tIns="50801" rIns="50801" bIns="50801" rtlCol="0" anchor="ctr"/>
            <a:lstStyle/>
            <a:p>
              <a:pPr algn="ctr" defTabSz="914445">
                <a:lnSpc>
                  <a:spcPts val="2520"/>
                </a:lnSpc>
              </a:pPr>
              <a:endParaRPr dirty="0">
                <a:solidFill>
                  <a:prstClr val="black"/>
                </a:solidFill>
                <a:latin typeface="Segoe UI" panose="020B0502040204020203" pitchFamily="34" charset="0"/>
              </a:endParaRPr>
            </a:p>
          </p:txBody>
        </p:sp>
      </p:grpSp>
      <p:sp>
        <p:nvSpPr>
          <p:cNvPr id="9" name="Freeform 9">
            <a:extLst>
              <a:ext uri="{FF2B5EF4-FFF2-40B4-BE49-F238E27FC236}">
                <a16:creationId xmlns:a16="http://schemas.microsoft.com/office/drawing/2014/main" id="{B259DEFC-8142-5A52-651C-CECE5A22AADC}"/>
              </a:ext>
            </a:extLst>
          </p:cNvPr>
          <p:cNvSpPr/>
          <p:nvPr/>
        </p:nvSpPr>
        <p:spPr>
          <a:xfrm>
            <a:off x="5070920" y="132302"/>
            <a:ext cx="3043038" cy="1028700"/>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3">
              <a:extLst>
                <a:ext uri="{96DAC541-7B7A-43D3-8B79-37D633B846F1}">
                  <asvg:svgBlip xmlns:asvg="http://schemas.microsoft.com/office/drawing/2016/SVG/main" r:embed="rId4"/>
                </a:ext>
              </a:extLst>
            </a:blip>
            <a:stretch>
              <a:fillRect t="-170794"/>
            </a:stretch>
          </a:blipFill>
        </p:spPr>
        <p:txBody>
          <a:bodyPr/>
          <a:lstStyle/>
          <a:p>
            <a:pPr defTabSz="914445"/>
            <a:endParaRPr lang="en-US" dirty="0">
              <a:solidFill>
                <a:prstClr val="black"/>
              </a:solidFill>
              <a:latin typeface="Segoe UI" panose="020B0502040204020203" pitchFamily="34" charset="0"/>
            </a:endParaRPr>
          </a:p>
        </p:txBody>
      </p:sp>
      <p:sp>
        <p:nvSpPr>
          <p:cNvPr id="10" name="Freeform 10">
            <a:extLst>
              <a:ext uri="{FF2B5EF4-FFF2-40B4-BE49-F238E27FC236}">
                <a16:creationId xmlns:a16="http://schemas.microsoft.com/office/drawing/2014/main" id="{AF7EDD0E-CCB8-AC3E-3AAF-417F0E656820}"/>
              </a:ext>
            </a:extLst>
          </p:cNvPr>
          <p:cNvSpPr/>
          <p:nvPr/>
        </p:nvSpPr>
        <p:spPr>
          <a:xfrm rot="-5400000" flipH="1">
            <a:off x="978298" y="-978297"/>
            <a:ext cx="1712405" cy="3668999"/>
          </a:xfrm>
          <a:custGeom>
            <a:avLst/>
            <a:gdLst/>
            <a:ahLst/>
            <a:cxnLst/>
            <a:rect l="l" t="t" r="r" b="b"/>
            <a:pathLst>
              <a:path w="2007680" h="4114800">
                <a:moveTo>
                  <a:pt x="2007680" y="0"/>
                </a:moveTo>
                <a:lnTo>
                  <a:pt x="0" y="0"/>
                </a:lnTo>
                <a:lnTo>
                  <a:pt x="0" y="4114800"/>
                </a:lnTo>
                <a:lnTo>
                  <a:pt x="2007680" y="4114800"/>
                </a:lnTo>
                <a:lnTo>
                  <a:pt x="2007680" y="0"/>
                </a:lnTo>
                <a:close/>
              </a:path>
            </a:pathLst>
          </a:custGeom>
          <a:blipFill>
            <a:blip r:embed="rId5">
              <a:extLst>
                <a:ext uri="{96DAC541-7B7A-43D3-8B79-37D633B846F1}">
                  <asvg:svgBlip xmlns:asvg="http://schemas.microsoft.com/office/drawing/2016/SVG/main" r:embed="rId6"/>
                </a:ext>
              </a:extLst>
            </a:blip>
            <a:stretch>
              <a:fillRect l="-17244" t="-12151" r="1"/>
            </a:stretch>
          </a:blipFill>
        </p:spPr>
        <p:txBody>
          <a:bodyPr/>
          <a:lstStyle/>
          <a:p>
            <a:pPr defTabSz="914445"/>
            <a:endParaRPr lang="en-US" dirty="0">
              <a:solidFill>
                <a:prstClr val="black"/>
              </a:solidFill>
              <a:latin typeface="Segoe UI" panose="020B0502040204020203" pitchFamily="34" charset="0"/>
            </a:endParaRPr>
          </a:p>
        </p:txBody>
      </p:sp>
      <p:pic>
        <p:nvPicPr>
          <p:cNvPr id="13" name="Graphic 12" descr="Settings outline">
            <a:extLst>
              <a:ext uri="{FF2B5EF4-FFF2-40B4-BE49-F238E27FC236}">
                <a16:creationId xmlns:a16="http://schemas.microsoft.com/office/drawing/2014/main" id="{2FE7E987-7BC1-A69A-0875-AB03C2EBD3E4}"/>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990600" y="2379690"/>
            <a:ext cx="6934200" cy="6934200"/>
          </a:xfrm>
          <a:prstGeom prst="rect">
            <a:avLst/>
          </a:prstGeom>
        </p:spPr>
      </p:pic>
      <p:sp>
        <p:nvSpPr>
          <p:cNvPr id="11" name="Title 1">
            <a:extLst>
              <a:ext uri="{FF2B5EF4-FFF2-40B4-BE49-F238E27FC236}">
                <a16:creationId xmlns:a16="http://schemas.microsoft.com/office/drawing/2014/main" id="{5820AEB9-F1BC-62C2-8763-3DCF2990D791}"/>
              </a:ext>
            </a:extLst>
          </p:cNvPr>
          <p:cNvSpPr txBox="1">
            <a:spLocks/>
          </p:cNvSpPr>
          <p:nvPr/>
        </p:nvSpPr>
        <p:spPr>
          <a:xfrm>
            <a:off x="5591039" y="315468"/>
            <a:ext cx="10149840" cy="1152144"/>
          </a:xfrm>
          <a:prstGeom prst="rect">
            <a:avLst/>
          </a:prstGeom>
        </p:spPr>
        <p:txBody>
          <a:bodyPr/>
          <a:lstStyle>
            <a:lvl1pPr algn="ctr" defTabSz="914400" rtl="0" eaLnBrk="1" latinLnBrk="0" hangingPunct="1">
              <a:spcBef>
                <a:spcPct val="0"/>
              </a:spcBef>
              <a:buNone/>
              <a:defRPr sz="4400" kern="1200">
                <a:solidFill>
                  <a:schemeClr val="tx1"/>
                </a:solidFill>
                <a:latin typeface="Segoe UI" panose="020B0502040204020203" pitchFamily="34" charset="0"/>
                <a:ea typeface="+mj-ea"/>
                <a:cs typeface="+mj-cs"/>
              </a:defRPr>
            </a:lvl1pPr>
          </a:lstStyle>
          <a:p>
            <a:pPr defTabSz="914445"/>
            <a:r>
              <a:rPr lang="en-US" sz="6600" b="1" dirty="0">
                <a:solidFill>
                  <a:prstClr val="black"/>
                </a:solidFill>
              </a:rPr>
              <a:t>Enrollment</a:t>
            </a:r>
          </a:p>
        </p:txBody>
      </p:sp>
      <p:sp>
        <p:nvSpPr>
          <p:cNvPr id="12" name="Slide Number Placeholder 14">
            <a:extLst>
              <a:ext uri="{FF2B5EF4-FFF2-40B4-BE49-F238E27FC236}">
                <a16:creationId xmlns:a16="http://schemas.microsoft.com/office/drawing/2014/main" id="{0E9A391F-C2B3-FD76-ADCD-BAC7198FCAFD}"/>
              </a:ext>
            </a:extLst>
          </p:cNvPr>
          <p:cNvSpPr>
            <a:spLocks noGrp="1"/>
          </p:cNvSpPr>
          <p:nvPr>
            <p:ph type="sldNum" sz="quarter" idx="12"/>
          </p:nvPr>
        </p:nvSpPr>
        <p:spPr>
          <a:xfrm>
            <a:off x="6553200" y="6356351"/>
            <a:ext cx="2133600" cy="365126"/>
          </a:xfrm>
        </p:spPr>
        <p:txBody>
          <a:bodyPr/>
          <a:lstStyle/>
          <a:p>
            <a:pPr defTabSz="914445"/>
            <a:fld id="{48F63A3B-78C7-47BE-AE5E-E10140E04643}" type="slidenum">
              <a:rPr lang="en-US">
                <a:solidFill>
                  <a:prstClr val="black">
                    <a:tint val="75000"/>
                  </a:prstClr>
                </a:solidFill>
              </a:rPr>
              <a:pPr defTabSz="914445"/>
              <a:t>28</a:t>
            </a:fld>
            <a:endParaRPr lang="en-US" dirty="0">
              <a:solidFill>
                <a:prstClr val="black">
                  <a:tint val="75000"/>
                </a:prstClr>
              </a:solidFill>
            </a:endParaRPr>
          </a:p>
        </p:txBody>
      </p:sp>
      <p:graphicFrame>
        <p:nvGraphicFramePr>
          <p:cNvPr id="15" name="Table 16">
            <a:extLst>
              <a:ext uri="{FF2B5EF4-FFF2-40B4-BE49-F238E27FC236}">
                <a16:creationId xmlns:a16="http://schemas.microsoft.com/office/drawing/2014/main" id="{B40945B2-356A-59F9-41DE-0B08F272E404}"/>
              </a:ext>
            </a:extLst>
          </p:cNvPr>
          <p:cNvGraphicFramePr>
            <a:graphicFrameLocks/>
          </p:cNvGraphicFramePr>
          <p:nvPr>
            <p:extLst>
              <p:ext uri="{D42A27DB-BD31-4B8C-83A1-F6EECF244321}">
                <p14:modId xmlns:p14="http://schemas.microsoft.com/office/powerpoint/2010/main" val="532682344"/>
              </p:ext>
            </p:extLst>
          </p:nvPr>
        </p:nvGraphicFramePr>
        <p:xfrm>
          <a:off x="8775689" y="1580090"/>
          <a:ext cx="6415090" cy="2072640"/>
        </p:xfrm>
        <a:graphic>
          <a:graphicData uri="http://schemas.openxmlformats.org/drawingml/2006/table">
            <a:tbl>
              <a:tblPr firstRow="1" bandRow="1">
                <a:tableStyleId>{5FD0F851-EC5A-4D38-B0AD-8093EC10F338}</a:tableStyleId>
              </a:tblPr>
              <a:tblGrid>
                <a:gridCol w="4371977">
                  <a:extLst>
                    <a:ext uri="{9D8B030D-6E8A-4147-A177-3AD203B41FA5}">
                      <a16:colId xmlns:a16="http://schemas.microsoft.com/office/drawing/2014/main" val="697791016"/>
                    </a:ext>
                  </a:extLst>
                </a:gridCol>
                <a:gridCol w="2043113">
                  <a:extLst>
                    <a:ext uri="{9D8B030D-6E8A-4147-A177-3AD203B41FA5}">
                      <a16:colId xmlns:a16="http://schemas.microsoft.com/office/drawing/2014/main" val="3703141561"/>
                    </a:ext>
                  </a:extLst>
                </a:gridCol>
              </a:tblGrid>
              <a:tr h="556260">
                <a:tc>
                  <a:txBody>
                    <a:bodyPr/>
                    <a:lstStyle/>
                    <a:p>
                      <a:pPr algn="r"/>
                      <a:r>
                        <a:rPr lang="en-US" sz="2700" b="1" dirty="0"/>
                        <a:t>Projected Enrollment</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700" dirty="0"/>
                        <a:t>269</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2550905"/>
                  </a:ext>
                </a:extLst>
              </a:tr>
              <a:tr h="960120">
                <a:tc>
                  <a:txBody>
                    <a:bodyPr/>
                    <a:lstStyle/>
                    <a:p>
                      <a:pPr algn="r"/>
                      <a:r>
                        <a:rPr lang="en-US" sz="2700" b="1" dirty="0"/>
                        <a:t>15-Day Count(08.22.25) Enrollment</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700" dirty="0"/>
                        <a:t>279</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9814329"/>
                  </a:ext>
                </a:extLst>
              </a:tr>
              <a:tr h="556260">
                <a:tc>
                  <a:txBody>
                    <a:bodyPr/>
                    <a:lstStyle/>
                    <a:p>
                      <a:pPr algn="r"/>
                      <a:r>
                        <a:rPr lang="en-US" sz="2700" b="1" dirty="0"/>
                        <a:t>Difference</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700" dirty="0"/>
                        <a:t>+10</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5691733"/>
                  </a:ext>
                </a:extLst>
              </a:tr>
            </a:tbl>
          </a:graphicData>
        </a:graphic>
      </p:graphicFrame>
      <p:sp>
        <p:nvSpPr>
          <p:cNvPr id="16" name="Title 1">
            <a:extLst>
              <a:ext uri="{FF2B5EF4-FFF2-40B4-BE49-F238E27FC236}">
                <a16:creationId xmlns:a16="http://schemas.microsoft.com/office/drawing/2014/main" id="{AAB2BC95-5833-7595-FDAD-3D531BC50CC6}"/>
              </a:ext>
            </a:extLst>
          </p:cNvPr>
          <p:cNvSpPr txBox="1">
            <a:spLocks/>
          </p:cNvSpPr>
          <p:nvPr/>
        </p:nvSpPr>
        <p:spPr>
          <a:xfrm>
            <a:off x="8398262" y="4190345"/>
            <a:ext cx="10149840" cy="1152144"/>
          </a:xfrm>
          <a:prstGeom prst="rect">
            <a:avLst/>
          </a:prstGeom>
        </p:spPr>
        <p:txBody>
          <a:bodyPr vert="horz" lIns="137160" tIns="68580" rIns="137160" bIns="68580" rtlCol="0" anchor="t">
            <a:noAutofit/>
          </a:bodyPr>
          <a:lstStyle>
            <a:lvl1pPr algn="l" defTabSz="914400" rtl="0" eaLnBrk="1" latinLnBrk="0" hangingPunct="1">
              <a:lnSpc>
                <a:spcPct val="100000"/>
              </a:lnSpc>
              <a:spcBef>
                <a:spcPct val="0"/>
              </a:spcBef>
              <a:buNone/>
              <a:defRPr sz="4400" b="1" kern="1200" cap="all" baseline="0">
                <a:solidFill>
                  <a:schemeClr val="accent6"/>
                </a:solidFill>
                <a:latin typeface="+mj-lt"/>
                <a:ea typeface="+mj-ea"/>
                <a:cs typeface="+mj-cs"/>
              </a:defRPr>
            </a:lvl1pPr>
          </a:lstStyle>
          <a:p>
            <a:pPr defTabSz="914445"/>
            <a:r>
              <a:rPr lang="en-US" sz="6600" dirty="0">
                <a:solidFill>
                  <a:prstClr val="black"/>
                </a:solidFill>
                <a:latin typeface="Segoe UI" panose="020B0502040204020203" pitchFamily="34" charset="0"/>
                <a:cs typeface="Segoe UI" panose="020B0502040204020203" pitchFamily="34" charset="0"/>
              </a:rPr>
              <a:t>Leveling</a:t>
            </a:r>
          </a:p>
        </p:txBody>
      </p:sp>
      <p:sp>
        <p:nvSpPr>
          <p:cNvPr id="17" name="TextBox 16">
            <a:extLst>
              <a:ext uri="{FF2B5EF4-FFF2-40B4-BE49-F238E27FC236}">
                <a16:creationId xmlns:a16="http://schemas.microsoft.com/office/drawing/2014/main" id="{3CCC88EC-1848-19B4-403C-54BED1C7D0DF}"/>
              </a:ext>
            </a:extLst>
          </p:cNvPr>
          <p:cNvSpPr txBox="1"/>
          <p:nvPr/>
        </p:nvSpPr>
        <p:spPr>
          <a:xfrm>
            <a:off x="8534401" y="5277999"/>
            <a:ext cx="9877562" cy="923330"/>
          </a:xfrm>
          <a:prstGeom prst="rect">
            <a:avLst/>
          </a:prstGeom>
          <a:noFill/>
        </p:spPr>
        <p:txBody>
          <a:bodyPr wrap="square" rtlCol="0">
            <a:spAutoFit/>
          </a:bodyPr>
          <a:lstStyle/>
          <a:p>
            <a:pPr defTabSz="914445"/>
            <a:r>
              <a:rPr lang="en-US" sz="2700" dirty="0">
                <a:solidFill>
                  <a:prstClr val="black"/>
                </a:solidFill>
                <a:latin typeface="Calibri"/>
              </a:rPr>
              <a:t>Leveling is the process the District uses to adjust school budget allocations to match student enrollment. </a:t>
            </a:r>
          </a:p>
        </p:txBody>
      </p:sp>
      <p:graphicFrame>
        <p:nvGraphicFramePr>
          <p:cNvPr id="18" name="Table 23">
            <a:extLst>
              <a:ext uri="{FF2B5EF4-FFF2-40B4-BE49-F238E27FC236}">
                <a16:creationId xmlns:a16="http://schemas.microsoft.com/office/drawing/2014/main" id="{148A1D9D-F432-7CC0-030B-6D73F11CBAB4}"/>
              </a:ext>
            </a:extLst>
          </p:cNvPr>
          <p:cNvGraphicFramePr>
            <a:graphicFrameLocks noGrp="1"/>
          </p:cNvGraphicFramePr>
          <p:nvPr>
            <p:extLst>
              <p:ext uri="{D42A27DB-BD31-4B8C-83A1-F6EECF244321}">
                <p14:modId xmlns:p14="http://schemas.microsoft.com/office/powerpoint/2010/main" val="3461567066"/>
              </p:ext>
            </p:extLst>
          </p:nvPr>
        </p:nvGraphicFramePr>
        <p:xfrm>
          <a:off x="8317637" y="6498915"/>
          <a:ext cx="9596303" cy="2331720"/>
        </p:xfrm>
        <a:graphic>
          <a:graphicData uri="http://schemas.openxmlformats.org/drawingml/2006/table">
            <a:tbl>
              <a:tblPr firstRow="1" bandRow="1">
                <a:tableStyleId>{D27102A9-8310-4765-A935-A1911B00CA55}</a:tableStyleId>
              </a:tblPr>
              <a:tblGrid>
                <a:gridCol w="4179164">
                  <a:extLst>
                    <a:ext uri="{9D8B030D-6E8A-4147-A177-3AD203B41FA5}">
                      <a16:colId xmlns:a16="http://schemas.microsoft.com/office/drawing/2014/main" val="2607856906"/>
                    </a:ext>
                  </a:extLst>
                </a:gridCol>
                <a:gridCol w="5417139">
                  <a:extLst>
                    <a:ext uri="{9D8B030D-6E8A-4147-A177-3AD203B41FA5}">
                      <a16:colId xmlns:a16="http://schemas.microsoft.com/office/drawing/2014/main" val="2739395123"/>
                    </a:ext>
                  </a:extLst>
                </a:gridCol>
              </a:tblGrid>
              <a:tr h="2331720">
                <a:tc>
                  <a:txBody>
                    <a:bodyPr/>
                    <a:lstStyle/>
                    <a:p>
                      <a:pPr marL="0" algn="r" defTabSz="914400" rtl="0" eaLnBrk="1" latinLnBrk="0" hangingPunct="1"/>
                      <a:r>
                        <a:rPr lang="en-US" sz="3600" b="1" kern="1200" dirty="0">
                          <a:solidFill>
                            <a:schemeClr val="tx1"/>
                          </a:solidFill>
                          <a:latin typeface="+mn-lt"/>
                          <a:ea typeface="+mn-ea"/>
                          <a:cs typeface="+mn-cs"/>
                        </a:rPr>
                        <a:t>Budget Adjustment*</a:t>
                      </a:r>
                    </a:p>
                  </a:txBody>
                  <a:tcPr marL="137160" marR="137160" marT="68580" marB="68580" anchor="ctr"/>
                </a:tc>
                <a:tc>
                  <a:txBody>
                    <a:bodyPr/>
                    <a:lstStyle/>
                    <a:p>
                      <a:r>
                        <a:rPr lang="en-US" sz="3600" b="0" i="1" dirty="0">
                          <a:solidFill>
                            <a:schemeClr val="tx1"/>
                          </a:solidFill>
                        </a:rPr>
                        <a:t> </a:t>
                      </a:r>
                      <a:r>
                        <a:rPr lang="en-US" sz="3600" dirty="0"/>
                        <a:t>$59,620</a:t>
                      </a:r>
                      <a:endParaRPr lang="en-US" sz="3600" b="0" i="1" dirty="0">
                        <a:solidFill>
                          <a:schemeClr val="tx1"/>
                        </a:solidFill>
                      </a:endParaRPr>
                    </a:p>
                  </a:txBody>
                  <a:tcPr marL="137160" marR="137160" marT="68580" marB="68580" anchor="ctr">
                    <a:solidFill>
                      <a:schemeClr val="bg2"/>
                    </a:solidFill>
                  </a:tcPr>
                </a:tc>
                <a:extLst>
                  <a:ext uri="{0D108BD9-81ED-4DB2-BD59-A6C34878D82A}">
                    <a16:rowId xmlns:a16="http://schemas.microsoft.com/office/drawing/2014/main" val="1210822902"/>
                  </a:ext>
                </a:extLst>
              </a:tr>
            </a:tbl>
          </a:graphicData>
        </a:graphic>
      </p:graphicFrame>
      <p:sp>
        <p:nvSpPr>
          <p:cNvPr id="19" name="TextBox 18">
            <a:extLst>
              <a:ext uri="{FF2B5EF4-FFF2-40B4-BE49-F238E27FC236}">
                <a16:creationId xmlns:a16="http://schemas.microsoft.com/office/drawing/2014/main" id="{41CF1227-69A0-0F5C-633E-6EBA5545529B}"/>
              </a:ext>
            </a:extLst>
          </p:cNvPr>
          <p:cNvSpPr txBox="1"/>
          <p:nvPr/>
        </p:nvSpPr>
        <p:spPr>
          <a:xfrm>
            <a:off x="8382220" y="9274181"/>
            <a:ext cx="10114184" cy="923330"/>
          </a:xfrm>
          <a:prstGeom prst="rect">
            <a:avLst/>
          </a:prstGeom>
          <a:noFill/>
        </p:spPr>
        <p:txBody>
          <a:bodyPr wrap="square" rtlCol="0">
            <a:spAutoFit/>
          </a:bodyPr>
          <a:lstStyle/>
          <a:p>
            <a:pPr defTabSz="914445"/>
            <a:r>
              <a:rPr lang="en-US" i="1" dirty="0">
                <a:solidFill>
                  <a:prstClr val="black"/>
                </a:solidFill>
                <a:latin typeface="Calibri"/>
              </a:rPr>
              <a:t>*The budget adjustment reflects the impact of the following: enrollment changes, FY25 reserve, adjustments to Title I, Family Engagement and School Improvement Allocations, Security Grants and FY24 carryover funds</a:t>
            </a:r>
          </a:p>
        </p:txBody>
      </p:sp>
    </p:spTree>
    <p:extLst>
      <p:ext uri="{BB962C8B-B14F-4D97-AF65-F5344CB8AC3E}">
        <p14:creationId xmlns:p14="http://schemas.microsoft.com/office/powerpoint/2010/main" val="15108442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BBC7E1-D24F-7EAE-B9D5-9AE126AF3A42}"/>
            </a:ext>
          </a:extLst>
        </p:cNvPr>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7E8E1B79-40B1-CD2A-8F1E-D59D63B95A49}"/>
              </a:ext>
            </a:extLst>
          </p:cNvPr>
          <p:cNvSpPr>
            <a:spLocks noGrp="1"/>
          </p:cNvSpPr>
          <p:nvPr>
            <p:ph type="sldNum" sz="quarter" idx="12"/>
          </p:nvPr>
        </p:nvSpPr>
        <p:spPr>
          <a:xfrm>
            <a:off x="15560025" y="9534526"/>
            <a:ext cx="1481328" cy="547688"/>
          </a:xfrm>
        </p:spPr>
        <p:txBody>
          <a:bodyPr/>
          <a:lstStyle/>
          <a:p>
            <a:pPr defTabSz="1371669"/>
            <a:fld id="{A49DFD55-3C28-40EF-9E31-A92D2E4017FF}" type="slidenum">
              <a:rPr lang="en-US">
                <a:solidFill>
                  <a:prstClr val="black">
                    <a:tint val="75000"/>
                  </a:prstClr>
                </a:solidFill>
                <a:latin typeface="Tenorite"/>
              </a:rPr>
              <a:pPr defTabSz="1371669"/>
              <a:t>29</a:t>
            </a:fld>
            <a:endParaRPr lang="en-US">
              <a:solidFill>
                <a:prstClr val="black">
                  <a:tint val="75000"/>
                </a:prstClr>
              </a:solidFill>
              <a:latin typeface="Tenorite"/>
            </a:endParaRPr>
          </a:p>
        </p:txBody>
      </p:sp>
      <p:sp>
        <p:nvSpPr>
          <p:cNvPr id="3" name="Title 2">
            <a:extLst>
              <a:ext uri="{FF2B5EF4-FFF2-40B4-BE49-F238E27FC236}">
                <a16:creationId xmlns:a16="http://schemas.microsoft.com/office/drawing/2014/main" id="{28BD14A9-DC9D-7480-5CDD-4CFA24DE538F}"/>
              </a:ext>
            </a:extLst>
          </p:cNvPr>
          <p:cNvSpPr>
            <a:spLocks noGrp="1"/>
          </p:cNvSpPr>
          <p:nvPr>
            <p:ph type="title"/>
          </p:nvPr>
        </p:nvSpPr>
        <p:spPr>
          <a:xfrm>
            <a:off x="1267953" y="53989"/>
            <a:ext cx="15773400" cy="939242"/>
          </a:xfrm>
        </p:spPr>
        <p:txBody>
          <a:bodyPr anchor="ctr"/>
          <a:lstStyle/>
          <a:p>
            <a:r>
              <a:rPr lang="en-US" b="1"/>
              <a:t>Plan for FY26 Leveling Reserve</a:t>
            </a:r>
          </a:p>
        </p:txBody>
      </p:sp>
      <p:graphicFrame>
        <p:nvGraphicFramePr>
          <p:cNvPr id="7" name="Table 6">
            <a:extLst>
              <a:ext uri="{FF2B5EF4-FFF2-40B4-BE49-F238E27FC236}">
                <a16:creationId xmlns:a16="http://schemas.microsoft.com/office/drawing/2014/main" id="{2B42BE28-AB92-2BAF-94E4-82CD37220F67}"/>
              </a:ext>
            </a:extLst>
          </p:cNvPr>
          <p:cNvGraphicFramePr>
            <a:graphicFrameLocks noGrp="1"/>
          </p:cNvGraphicFramePr>
          <p:nvPr>
            <p:extLst>
              <p:ext uri="{D42A27DB-BD31-4B8C-83A1-F6EECF244321}">
                <p14:modId xmlns:p14="http://schemas.microsoft.com/office/powerpoint/2010/main" val="3745704362"/>
              </p:ext>
            </p:extLst>
          </p:nvPr>
        </p:nvGraphicFramePr>
        <p:xfrm>
          <a:off x="3073407" y="2207172"/>
          <a:ext cx="13255531" cy="10042758"/>
        </p:xfrm>
        <a:graphic>
          <a:graphicData uri="http://schemas.openxmlformats.org/drawingml/2006/table">
            <a:tbl>
              <a:tblPr firstRow="1" bandRow="1">
                <a:tableStyleId>{7DF18680-E054-41AD-8BC1-D1AEF772440D}</a:tableStyleId>
              </a:tblPr>
              <a:tblGrid>
                <a:gridCol w="3313874">
                  <a:extLst>
                    <a:ext uri="{9D8B030D-6E8A-4147-A177-3AD203B41FA5}">
                      <a16:colId xmlns:a16="http://schemas.microsoft.com/office/drawing/2014/main" val="20000"/>
                    </a:ext>
                  </a:extLst>
                </a:gridCol>
                <a:gridCol w="3685679">
                  <a:extLst>
                    <a:ext uri="{9D8B030D-6E8A-4147-A177-3AD203B41FA5}">
                      <a16:colId xmlns:a16="http://schemas.microsoft.com/office/drawing/2014/main" val="20002"/>
                    </a:ext>
                  </a:extLst>
                </a:gridCol>
                <a:gridCol w="3394734">
                  <a:extLst>
                    <a:ext uri="{9D8B030D-6E8A-4147-A177-3AD203B41FA5}">
                      <a16:colId xmlns:a16="http://schemas.microsoft.com/office/drawing/2014/main" val="20003"/>
                    </a:ext>
                  </a:extLst>
                </a:gridCol>
                <a:gridCol w="2861244">
                  <a:extLst>
                    <a:ext uri="{9D8B030D-6E8A-4147-A177-3AD203B41FA5}">
                      <a16:colId xmlns:a16="http://schemas.microsoft.com/office/drawing/2014/main" val="20005"/>
                    </a:ext>
                  </a:extLst>
                </a:gridCol>
              </a:tblGrid>
              <a:tr h="735789">
                <a:tc>
                  <a:txBody>
                    <a:bodyPr/>
                    <a:lstStyle/>
                    <a:p>
                      <a:pPr algn="ctr"/>
                      <a:r>
                        <a:rPr lang="en-US" sz="2100" dirty="0"/>
                        <a:t>Priorities</a:t>
                      </a:r>
                      <a:endParaRPr lang="en-US" sz="2100" dirty="0">
                        <a:latin typeface="Calibri" panose="020F0502020204030204" pitchFamily="34" charset="0"/>
                      </a:endParaRPr>
                    </a:p>
                  </a:txBody>
                  <a:tcPr marL="102870" marR="102870" marT="51435" marB="51435" anchor="ctr"/>
                </a:tc>
                <a:tc>
                  <a:txBody>
                    <a:bodyPr/>
                    <a:lstStyle/>
                    <a:p>
                      <a:pPr algn="ctr"/>
                      <a:r>
                        <a:rPr lang="en-US" sz="2100" dirty="0"/>
                        <a:t>Strategies</a:t>
                      </a:r>
                      <a:endParaRPr lang="en-US" sz="2100" dirty="0">
                        <a:latin typeface="Calibri" panose="020F0502020204030204" pitchFamily="34" charset="0"/>
                      </a:endParaRPr>
                    </a:p>
                  </a:txBody>
                  <a:tcPr marL="102870" marR="102870" marT="51435" marB="51435" anchor="ctr"/>
                </a:tc>
                <a:tc>
                  <a:txBody>
                    <a:bodyPr/>
                    <a:lstStyle/>
                    <a:p>
                      <a:pPr marL="0" algn="ctr" defTabSz="685800" rtl="0" eaLnBrk="1" latinLnBrk="0" hangingPunct="1"/>
                      <a:r>
                        <a:rPr lang="en-US" sz="2100" b="1" kern="1200" dirty="0">
                          <a:solidFill>
                            <a:schemeClr val="lt1"/>
                          </a:solidFill>
                        </a:rPr>
                        <a:t>Requests</a:t>
                      </a:r>
                      <a:endParaRPr lang="en-US" sz="2100" b="1" kern="1200" dirty="0">
                        <a:solidFill>
                          <a:schemeClr val="lt1"/>
                        </a:solidFill>
                        <a:latin typeface="Calibri" panose="020F0502020204030204" pitchFamily="34" charset="0"/>
                        <a:ea typeface="+mn-ea"/>
                        <a:cs typeface="+mn-cs"/>
                      </a:endParaRPr>
                    </a:p>
                  </a:txBody>
                  <a:tcPr marL="102870" marR="102870" marT="51435" marB="51435" anchor="ctr"/>
                </a:tc>
                <a:tc>
                  <a:txBody>
                    <a:bodyPr/>
                    <a:lstStyle/>
                    <a:p>
                      <a:pPr algn="ctr"/>
                      <a:r>
                        <a:rPr lang="en-US" sz="2100" dirty="0"/>
                        <a:t>Amount</a:t>
                      </a:r>
                      <a:endParaRPr lang="en-US" sz="2100" dirty="0">
                        <a:latin typeface="Calibri" panose="020F0502020204030204" pitchFamily="34" charset="0"/>
                      </a:endParaRPr>
                    </a:p>
                  </a:txBody>
                  <a:tcPr marL="102870" marR="102870" marT="51435" marB="51435" anchor="ctr"/>
                </a:tc>
                <a:extLst>
                  <a:ext uri="{0D108BD9-81ED-4DB2-BD59-A6C34878D82A}">
                    <a16:rowId xmlns:a16="http://schemas.microsoft.com/office/drawing/2014/main" val="10000"/>
                  </a:ext>
                </a:extLst>
              </a:tr>
              <a:tr h="2207370">
                <a:tc>
                  <a:txBody>
                    <a:bodyPr/>
                    <a:lstStyle/>
                    <a:p>
                      <a:pPr algn="l"/>
                      <a:r>
                        <a:rPr lang="en-US" sz="1800" dirty="0"/>
                        <a:t>Ensure equitable access to high-quality instruction and services for students with disabilities, addressing increased enrollment and diverse needs while maintaining compliance with IDEA and APS service delivery standards.</a:t>
                      </a:r>
                      <a:endParaRPr lang="en-US" sz="1700" b="0" i="1" dirty="0">
                        <a:solidFill>
                          <a:srgbClr val="FF0000"/>
                        </a:solidFill>
                      </a:endParaRPr>
                    </a:p>
                  </a:txBody>
                  <a:tcPr marL="102870" marR="102870" marT="51435" marB="51435" anchor="b"/>
                </a:tc>
                <a:tc>
                  <a:txBody>
                    <a:bodyPr/>
                    <a:lstStyle/>
                    <a:p>
                      <a:r>
                        <a:rPr lang="en-US" sz="1800" dirty="0"/>
                        <a:t>Deploy an additional Special Education teacher to reduce caseloads and provide targeted small-group and co-teaching support.</a:t>
                      </a:r>
                    </a:p>
                    <a:p>
                      <a:r>
                        <a:rPr lang="en-US" sz="1800" dirty="0"/>
                        <a:t>Strengthen instructional delivery by aligning IEP goals with core content (reading, math, SEL) through differentiated strategies.</a:t>
                      </a:r>
                    </a:p>
                    <a:p>
                      <a:r>
                        <a:rPr lang="en-US" sz="1800" dirty="0"/>
                        <a:t>Provide direct collaboration with general education teachers, ensuring students receive inclusive support and interventions without compromising instructional time.</a:t>
                      </a:r>
                    </a:p>
                    <a:p>
                      <a:pPr marL="0" algn="l" defTabSz="685800" rtl="0" eaLnBrk="1" latinLnBrk="0" hangingPunct="1"/>
                      <a:endParaRPr lang="en-US" sz="1700" b="0" i="1" kern="1200" dirty="0">
                        <a:solidFill>
                          <a:srgbClr val="FF0000"/>
                        </a:solidFill>
                        <a:latin typeface="+mn-lt"/>
                        <a:ea typeface="+mn-ea"/>
                        <a:cs typeface="+mn-cs"/>
                      </a:endParaRPr>
                    </a:p>
                  </a:txBody>
                  <a:tcPr marL="102870" marR="102870" marT="51435" marB="51435" anchor="b"/>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700" b="0" kern="1200" dirty="0">
                          <a:solidFill>
                            <a:schemeClr val="tx1"/>
                          </a:solidFill>
                        </a:rPr>
                        <a:t>Purchase an additional Lead Teacher</a:t>
                      </a:r>
                    </a:p>
                    <a:p>
                      <a:pPr marL="0" marR="0" indent="0" algn="l" defTabSz="685800" rtl="0" eaLnBrk="1" fontAlgn="auto" latinLnBrk="0" hangingPunct="1">
                        <a:lnSpc>
                          <a:spcPct val="100000"/>
                        </a:lnSpc>
                        <a:spcBef>
                          <a:spcPts val="0"/>
                        </a:spcBef>
                        <a:spcAft>
                          <a:spcPts val="0"/>
                        </a:spcAft>
                        <a:buClrTx/>
                        <a:buSzTx/>
                        <a:buFontTx/>
                        <a:buNone/>
                        <a:tabLst/>
                        <a:defRPr/>
                      </a:pPr>
                      <a:endParaRPr lang="en-US" sz="1700" b="0" kern="1200" dirty="0">
                        <a:solidFill>
                          <a:srgbClr val="FF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n-US" sz="1700" b="0" i="1" kern="1200" dirty="0">
                        <a:solidFill>
                          <a:srgbClr val="FF0000"/>
                        </a:solidFill>
                        <a:latin typeface="+mn-lt"/>
                        <a:ea typeface="+mn-ea"/>
                        <a:cs typeface="+mn-cs"/>
                      </a:endParaRPr>
                    </a:p>
                  </a:txBody>
                  <a:tcPr marL="102870" marR="102870" marT="51435" marB="51435" anchor="b"/>
                </a:tc>
                <a:tc>
                  <a:txBody>
                    <a:bodyPr/>
                    <a:lstStyle/>
                    <a:p>
                      <a:pPr marL="0" algn="l" defTabSz="685800" rtl="0" eaLnBrk="1" latinLnBrk="0" hangingPunct="1"/>
                      <a:r>
                        <a:rPr lang="en-US" sz="1700" b="0" kern="1200" dirty="0">
                          <a:solidFill>
                            <a:schemeClr val="tx1"/>
                          </a:solidFill>
                        </a:rPr>
                        <a:t>$75,268</a:t>
                      </a:r>
                      <a:endParaRPr lang="en-US" sz="1700" b="0" i="1" kern="1200" dirty="0">
                        <a:solidFill>
                          <a:schemeClr val="tx1"/>
                        </a:solidFill>
                        <a:latin typeface="+mn-lt"/>
                        <a:ea typeface="+mn-ea"/>
                        <a:cs typeface="+mn-cs"/>
                      </a:endParaRPr>
                    </a:p>
                  </a:txBody>
                  <a:tcPr marL="102870" marR="102870" marT="51435" marB="51435" anchor="b"/>
                </a:tc>
                <a:extLst>
                  <a:ext uri="{0D108BD9-81ED-4DB2-BD59-A6C34878D82A}">
                    <a16:rowId xmlns:a16="http://schemas.microsoft.com/office/drawing/2014/main" val="10001"/>
                  </a:ext>
                </a:extLst>
              </a:tr>
              <a:tr h="567171">
                <a:tc>
                  <a:txBody>
                    <a:bodyPr/>
                    <a:lstStyle/>
                    <a:p>
                      <a:endParaRPr lang="en-US" sz="1200"/>
                    </a:p>
                  </a:txBody>
                  <a:tcPr marL="102870" marR="102870" marT="51435" marB="51435" anchor="ctr"/>
                </a:tc>
                <a:tc>
                  <a:txBody>
                    <a:bodyPr/>
                    <a:lstStyle/>
                    <a:p>
                      <a:endParaRPr lang="en-US" sz="1200"/>
                    </a:p>
                  </a:txBody>
                  <a:tcPr marL="102870" marR="102870" marT="51435" marB="51435" anchor="ctr"/>
                </a:tc>
                <a:tc>
                  <a:txBody>
                    <a:bodyPr/>
                    <a:lstStyle/>
                    <a:p>
                      <a:endParaRPr lang="en-US" sz="1200" dirty="0"/>
                    </a:p>
                  </a:txBody>
                  <a:tcPr marL="102870" marR="102870" marT="51435" marB="51435" anchor="ctr"/>
                </a:tc>
                <a:tc>
                  <a:txBody>
                    <a:bodyPr/>
                    <a:lstStyle/>
                    <a:p>
                      <a:endParaRPr lang="en-US" sz="1200"/>
                    </a:p>
                  </a:txBody>
                  <a:tcPr marL="102870" marR="102870" marT="51435" marB="51435" anchor="ctr"/>
                </a:tc>
                <a:extLst>
                  <a:ext uri="{0D108BD9-81ED-4DB2-BD59-A6C34878D82A}">
                    <a16:rowId xmlns:a16="http://schemas.microsoft.com/office/drawing/2014/main" val="10002"/>
                  </a:ext>
                </a:extLst>
              </a:tr>
              <a:tr h="567171">
                <a:tc>
                  <a:txBody>
                    <a:bodyPr/>
                    <a:lstStyle/>
                    <a:p>
                      <a:endParaRPr lang="en-US" sz="1200"/>
                    </a:p>
                  </a:txBody>
                  <a:tcPr marL="102870" marR="102870" marT="51435" marB="51435" anchor="ctr"/>
                </a:tc>
                <a:tc>
                  <a:txBody>
                    <a:bodyPr/>
                    <a:lstStyle/>
                    <a:p>
                      <a:endParaRPr lang="en-US" sz="1200"/>
                    </a:p>
                  </a:txBody>
                  <a:tcPr marL="102870" marR="102870" marT="51435" marB="51435" anchor="ctr"/>
                </a:tc>
                <a:tc>
                  <a:txBody>
                    <a:bodyPr/>
                    <a:lstStyle/>
                    <a:p>
                      <a:endParaRPr lang="en-US" sz="1200"/>
                    </a:p>
                  </a:txBody>
                  <a:tcPr marL="102870" marR="102870" marT="51435" marB="51435" anchor="ctr"/>
                </a:tc>
                <a:tc>
                  <a:txBody>
                    <a:bodyPr/>
                    <a:lstStyle/>
                    <a:p>
                      <a:endParaRPr lang="en-US" sz="1200"/>
                    </a:p>
                  </a:txBody>
                  <a:tcPr marL="102870" marR="102870" marT="51435" marB="51435" anchor="ctr"/>
                </a:tc>
                <a:extLst>
                  <a:ext uri="{0D108BD9-81ED-4DB2-BD59-A6C34878D82A}">
                    <a16:rowId xmlns:a16="http://schemas.microsoft.com/office/drawing/2014/main" val="10003"/>
                  </a:ext>
                </a:extLst>
              </a:tr>
              <a:tr h="567171">
                <a:tc>
                  <a:txBody>
                    <a:bodyPr/>
                    <a:lstStyle/>
                    <a:p>
                      <a:endParaRPr lang="en-US" sz="1200"/>
                    </a:p>
                  </a:txBody>
                  <a:tcPr marL="102870" marR="102870" marT="51435" marB="51435" anchor="ctr"/>
                </a:tc>
                <a:tc>
                  <a:txBody>
                    <a:bodyPr/>
                    <a:lstStyle/>
                    <a:p>
                      <a:endParaRPr lang="en-US" sz="1200" dirty="0"/>
                    </a:p>
                  </a:txBody>
                  <a:tcPr marL="102870" marR="102870" marT="51435" marB="51435" anchor="ctr"/>
                </a:tc>
                <a:tc>
                  <a:txBody>
                    <a:bodyPr/>
                    <a:lstStyle/>
                    <a:p>
                      <a:endParaRPr lang="en-US" sz="1200"/>
                    </a:p>
                  </a:txBody>
                  <a:tcPr marL="102870" marR="102870" marT="51435" marB="51435" anchor="ctr"/>
                </a:tc>
                <a:tc>
                  <a:txBody>
                    <a:bodyPr/>
                    <a:lstStyle/>
                    <a:p>
                      <a:endParaRPr lang="en-US" sz="1200"/>
                    </a:p>
                  </a:txBody>
                  <a:tcPr marL="102870" marR="102870" marT="51435" marB="51435" anchor="ctr"/>
                </a:tc>
                <a:extLst>
                  <a:ext uri="{0D108BD9-81ED-4DB2-BD59-A6C34878D82A}">
                    <a16:rowId xmlns:a16="http://schemas.microsoft.com/office/drawing/2014/main" val="10004"/>
                  </a:ext>
                </a:extLst>
              </a:tr>
              <a:tr h="567171">
                <a:tc>
                  <a:txBody>
                    <a:bodyPr/>
                    <a:lstStyle/>
                    <a:p>
                      <a:endParaRPr lang="en-US" sz="1200"/>
                    </a:p>
                  </a:txBody>
                  <a:tcPr marL="102870" marR="102870" marT="51435" marB="51435" anchor="ctr"/>
                </a:tc>
                <a:tc>
                  <a:txBody>
                    <a:bodyPr/>
                    <a:lstStyle/>
                    <a:p>
                      <a:endParaRPr lang="en-US" sz="1200"/>
                    </a:p>
                  </a:txBody>
                  <a:tcPr marL="102870" marR="102870" marT="51435" marB="51435" anchor="ctr"/>
                </a:tc>
                <a:tc>
                  <a:txBody>
                    <a:bodyPr/>
                    <a:lstStyle/>
                    <a:p>
                      <a:endParaRPr lang="en-US" sz="1200"/>
                    </a:p>
                  </a:txBody>
                  <a:tcPr marL="102870" marR="102870" marT="51435" marB="51435" anchor="ctr"/>
                </a:tc>
                <a:tc>
                  <a:txBody>
                    <a:bodyPr/>
                    <a:lstStyle/>
                    <a:p>
                      <a:endParaRPr lang="en-US" sz="1200"/>
                    </a:p>
                  </a:txBody>
                  <a:tcPr marL="102870" marR="102870" marT="51435" marB="51435" anchor="ctr"/>
                </a:tc>
                <a:extLst>
                  <a:ext uri="{0D108BD9-81ED-4DB2-BD59-A6C34878D82A}">
                    <a16:rowId xmlns:a16="http://schemas.microsoft.com/office/drawing/2014/main" val="10005"/>
                  </a:ext>
                </a:extLst>
              </a:tr>
              <a:tr h="567171">
                <a:tc>
                  <a:txBody>
                    <a:bodyPr/>
                    <a:lstStyle/>
                    <a:p>
                      <a:endParaRPr lang="en-US" sz="1200"/>
                    </a:p>
                  </a:txBody>
                  <a:tcPr marL="102870" marR="102870" marT="51435" marB="51435" anchor="ctr"/>
                </a:tc>
                <a:tc>
                  <a:txBody>
                    <a:bodyPr/>
                    <a:lstStyle/>
                    <a:p>
                      <a:pPr algn="ctr"/>
                      <a:endParaRPr lang="en-US" sz="1200"/>
                    </a:p>
                  </a:txBody>
                  <a:tcPr marL="102870" marR="102870" marT="51435" marB="51435" anchor="ctr"/>
                </a:tc>
                <a:tc>
                  <a:txBody>
                    <a:bodyPr/>
                    <a:lstStyle/>
                    <a:p>
                      <a:endParaRPr lang="en-US" sz="1200"/>
                    </a:p>
                  </a:txBody>
                  <a:tcPr marL="102870" marR="102870" marT="51435" marB="51435" anchor="ctr"/>
                </a:tc>
                <a:tc>
                  <a:txBody>
                    <a:bodyPr/>
                    <a:lstStyle/>
                    <a:p>
                      <a:endParaRPr lang="en-US" sz="1200"/>
                    </a:p>
                  </a:txBody>
                  <a:tcPr marL="102870" marR="102870" marT="51435" marB="51435" anchor="ctr"/>
                </a:tc>
                <a:extLst>
                  <a:ext uri="{0D108BD9-81ED-4DB2-BD59-A6C34878D82A}">
                    <a16:rowId xmlns:a16="http://schemas.microsoft.com/office/drawing/2014/main" val="10006"/>
                  </a:ext>
                </a:extLst>
              </a:tr>
              <a:tr h="567171">
                <a:tc>
                  <a:txBody>
                    <a:bodyPr/>
                    <a:lstStyle/>
                    <a:p>
                      <a:endParaRPr lang="en-US" sz="1200"/>
                    </a:p>
                  </a:txBody>
                  <a:tcPr marL="102870" marR="102870" marT="51435" marB="51435" anchor="ctr"/>
                </a:tc>
                <a:tc>
                  <a:txBody>
                    <a:bodyPr/>
                    <a:lstStyle/>
                    <a:p>
                      <a:endParaRPr lang="en-US" sz="1200"/>
                    </a:p>
                  </a:txBody>
                  <a:tcPr marL="102870" marR="102870" marT="51435" marB="51435" anchor="ctr"/>
                </a:tc>
                <a:tc>
                  <a:txBody>
                    <a:bodyPr/>
                    <a:lstStyle/>
                    <a:p>
                      <a:endParaRPr lang="en-US" sz="1200"/>
                    </a:p>
                  </a:txBody>
                  <a:tcPr marL="102870" marR="102870" marT="51435" marB="51435" anchor="ctr"/>
                </a:tc>
                <a:tc>
                  <a:txBody>
                    <a:bodyPr/>
                    <a:lstStyle/>
                    <a:p>
                      <a:endParaRPr lang="en-US" sz="1200"/>
                    </a:p>
                  </a:txBody>
                  <a:tcPr marL="102870" marR="102870" marT="51435" marB="51435" anchor="ctr"/>
                </a:tc>
                <a:extLst>
                  <a:ext uri="{0D108BD9-81ED-4DB2-BD59-A6C34878D82A}">
                    <a16:rowId xmlns:a16="http://schemas.microsoft.com/office/drawing/2014/main" val="10007"/>
                  </a:ext>
                </a:extLst>
              </a:tr>
              <a:tr h="567171">
                <a:tc>
                  <a:txBody>
                    <a:bodyPr/>
                    <a:lstStyle/>
                    <a:p>
                      <a:endParaRPr lang="en-US" sz="1200"/>
                    </a:p>
                  </a:txBody>
                  <a:tcPr marL="102870" marR="102870" marT="51435" marB="51435" anchor="ctr"/>
                </a:tc>
                <a:tc>
                  <a:txBody>
                    <a:bodyPr/>
                    <a:lstStyle/>
                    <a:p>
                      <a:endParaRPr lang="en-US" sz="1200"/>
                    </a:p>
                  </a:txBody>
                  <a:tcPr marL="102870" marR="102870" marT="51435" marB="51435" anchor="ctr"/>
                </a:tc>
                <a:tc>
                  <a:txBody>
                    <a:bodyPr/>
                    <a:lstStyle/>
                    <a:p>
                      <a:endParaRPr lang="en-US" sz="1200"/>
                    </a:p>
                  </a:txBody>
                  <a:tcPr marL="102870" marR="102870" marT="51435" marB="51435" anchor="ctr"/>
                </a:tc>
                <a:tc>
                  <a:txBody>
                    <a:bodyPr/>
                    <a:lstStyle/>
                    <a:p>
                      <a:endParaRPr lang="en-US" sz="1200"/>
                    </a:p>
                  </a:txBody>
                  <a:tcPr marL="102870" marR="102870" marT="51435" marB="51435" anchor="ctr"/>
                </a:tc>
                <a:extLst>
                  <a:ext uri="{0D108BD9-81ED-4DB2-BD59-A6C34878D82A}">
                    <a16:rowId xmlns:a16="http://schemas.microsoft.com/office/drawing/2014/main" val="10008"/>
                  </a:ext>
                </a:extLst>
              </a:tr>
              <a:tr h="567171">
                <a:tc>
                  <a:txBody>
                    <a:bodyPr/>
                    <a:lstStyle/>
                    <a:p>
                      <a:endParaRPr lang="en-US" sz="1200"/>
                    </a:p>
                  </a:txBody>
                  <a:tcPr marL="102870" marR="102870" marT="51435" marB="51435" anchor="ctr"/>
                </a:tc>
                <a:tc>
                  <a:txBody>
                    <a:bodyPr/>
                    <a:lstStyle/>
                    <a:p>
                      <a:endParaRPr lang="en-US" sz="1200"/>
                    </a:p>
                  </a:txBody>
                  <a:tcPr marL="102870" marR="102870" marT="51435" marB="51435" anchor="ctr"/>
                </a:tc>
                <a:tc>
                  <a:txBody>
                    <a:bodyPr/>
                    <a:lstStyle/>
                    <a:p>
                      <a:endParaRPr lang="en-US" sz="1200"/>
                    </a:p>
                  </a:txBody>
                  <a:tcPr marL="102870" marR="102870" marT="51435" marB="51435" anchor="ctr"/>
                </a:tc>
                <a:tc>
                  <a:txBody>
                    <a:bodyPr/>
                    <a:lstStyle/>
                    <a:p>
                      <a:endParaRPr lang="en-US" sz="1200"/>
                    </a:p>
                  </a:txBody>
                  <a:tcPr marL="102870" marR="102870" marT="51435" marB="51435" anchor="ctr"/>
                </a:tc>
                <a:extLst>
                  <a:ext uri="{0D108BD9-81ED-4DB2-BD59-A6C34878D82A}">
                    <a16:rowId xmlns:a16="http://schemas.microsoft.com/office/drawing/2014/main" val="10009"/>
                  </a:ext>
                </a:extLst>
              </a:tr>
              <a:tr h="567171">
                <a:tc>
                  <a:txBody>
                    <a:bodyPr/>
                    <a:lstStyle/>
                    <a:p>
                      <a:endParaRPr lang="en-US" sz="1200"/>
                    </a:p>
                  </a:txBody>
                  <a:tcPr marL="102870" marR="102870" marT="51435" marB="51435" anchor="ctr"/>
                </a:tc>
                <a:tc>
                  <a:txBody>
                    <a:bodyPr/>
                    <a:lstStyle/>
                    <a:p>
                      <a:endParaRPr lang="en-US" sz="1200"/>
                    </a:p>
                  </a:txBody>
                  <a:tcPr marL="102870" marR="102870" marT="51435" marB="51435" anchor="ctr"/>
                </a:tc>
                <a:tc>
                  <a:txBody>
                    <a:bodyPr/>
                    <a:lstStyle/>
                    <a:p>
                      <a:endParaRPr lang="en-US" sz="1200"/>
                    </a:p>
                  </a:txBody>
                  <a:tcPr marL="102870" marR="102870" marT="51435" marB="51435" anchor="ctr"/>
                </a:tc>
                <a:tc>
                  <a:txBody>
                    <a:bodyPr/>
                    <a:lstStyle/>
                    <a:p>
                      <a:endParaRPr lang="en-US" sz="1200" dirty="0"/>
                    </a:p>
                  </a:txBody>
                  <a:tcPr marL="102870" marR="102870" marT="51435" marB="51435" anchor="ctr"/>
                </a:tc>
                <a:extLst>
                  <a:ext uri="{0D108BD9-81ED-4DB2-BD59-A6C34878D82A}">
                    <a16:rowId xmlns:a16="http://schemas.microsoft.com/office/drawing/2014/main" val="10010"/>
                  </a:ext>
                </a:extLst>
              </a:tr>
            </a:tbl>
          </a:graphicData>
        </a:graphic>
      </p:graphicFrame>
      <p:sp>
        <p:nvSpPr>
          <p:cNvPr id="10" name="Title 1">
            <a:extLst>
              <a:ext uri="{FF2B5EF4-FFF2-40B4-BE49-F238E27FC236}">
                <a16:creationId xmlns:a16="http://schemas.microsoft.com/office/drawing/2014/main" id="{5A5E7CAE-EEAD-D8C6-ECD4-B4DC221B6A17}"/>
              </a:ext>
            </a:extLst>
          </p:cNvPr>
          <p:cNvSpPr txBox="1">
            <a:spLocks/>
          </p:cNvSpPr>
          <p:nvPr/>
        </p:nvSpPr>
        <p:spPr>
          <a:xfrm>
            <a:off x="2075699" y="654363"/>
            <a:ext cx="14031312" cy="1265088"/>
          </a:xfrm>
          <a:prstGeom prst="rect">
            <a:avLst/>
          </a:prstGeom>
        </p:spPr>
        <p:txBody>
          <a:bodyPr vert="horz" lIns="137160" tIns="68580" rIns="137160" bIns="68580" rtlCol="0" anchor="ctr">
            <a:normAutofit/>
          </a:bodyPr>
          <a:lstStyle>
            <a:lvl1pPr algn="l"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pPr algn="ctr" defTabSz="1371669"/>
            <a:r>
              <a:rPr lang="en-US" sz="4200" b="1" spc="225" dirty="0">
                <a:latin typeface="Tenorite"/>
              </a:rPr>
              <a:t>$75,268</a:t>
            </a:r>
          </a:p>
        </p:txBody>
      </p:sp>
      <p:sp>
        <p:nvSpPr>
          <p:cNvPr id="11" name="Rectangle 10">
            <a:extLst>
              <a:ext uri="{FF2B5EF4-FFF2-40B4-BE49-F238E27FC236}">
                <a16:creationId xmlns:a16="http://schemas.microsoft.com/office/drawing/2014/main" id="{C0DED71E-0196-ABA9-DFCE-A2ADB0A2D4CE}"/>
              </a:ext>
            </a:extLst>
          </p:cNvPr>
          <p:cNvSpPr/>
          <p:nvPr/>
        </p:nvSpPr>
        <p:spPr>
          <a:xfrm>
            <a:off x="2401969" y="1813217"/>
            <a:ext cx="13378778" cy="87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35">
              <a:defRPr/>
            </a:pPr>
            <a:endParaRPr lang="en-US" sz="2025">
              <a:solidFill>
                <a:prstClr val="black"/>
              </a:solidFill>
              <a:latin typeface="Sabon Next LT"/>
            </a:endParaRPr>
          </a:p>
        </p:txBody>
      </p:sp>
    </p:spTree>
    <p:extLst>
      <p:ext uri="{BB962C8B-B14F-4D97-AF65-F5344CB8AC3E}">
        <p14:creationId xmlns:p14="http://schemas.microsoft.com/office/powerpoint/2010/main" val="2306563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144000" y="0"/>
            <a:ext cx="9144000" cy="10287001"/>
            <a:chOff x="0" y="0"/>
            <a:chExt cx="2408296" cy="2942706"/>
          </a:xfrm>
        </p:grpSpPr>
        <p:sp>
          <p:nvSpPr>
            <p:cNvPr id="3" name="Freeform 3"/>
            <p:cNvSpPr/>
            <p:nvPr/>
          </p:nvSpPr>
          <p:spPr>
            <a:xfrm>
              <a:off x="0" y="0"/>
              <a:ext cx="2408296" cy="2942706"/>
            </a:xfrm>
            <a:custGeom>
              <a:avLst/>
              <a:gdLst/>
              <a:ahLst/>
              <a:cxnLst/>
              <a:rect l="l" t="t" r="r" b="b"/>
              <a:pathLst>
                <a:path w="2408296" h="2942706">
                  <a:moveTo>
                    <a:pt x="0" y="0"/>
                  </a:moveTo>
                  <a:lnTo>
                    <a:pt x="2408296" y="0"/>
                  </a:lnTo>
                  <a:lnTo>
                    <a:pt x="2408296" y="2942706"/>
                  </a:lnTo>
                  <a:lnTo>
                    <a:pt x="0" y="2942706"/>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p:cNvSpPr txBox="1"/>
            <p:nvPr/>
          </p:nvSpPr>
          <p:spPr>
            <a:xfrm>
              <a:off x="0" y="-57150"/>
              <a:ext cx="2408296" cy="2999856"/>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p:cNvSpPr/>
          <p:nvPr/>
        </p:nvSpPr>
        <p:spPr>
          <a:xfrm>
            <a:off x="17252555" y="5547828"/>
            <a:ext cx="1035445" cy="2865247"/>
          </a:xfrm>
          <a:custGeom>
            <a:avLst/>
            <a:gdLst/>
            <a:ahLst/>
            <a:cxnLst/>
            <a:rect l="l" t="t" r="r" b="b"/>
            <a:pathLst>
              <a:path w="3129993" h="2865247">
                <a:moveTo>
                  <a:pt x="0" y="0"/>
                </a:moveTo>
                <a:lnTo>
                  <a:pt x="3129993" y="0"/>
                </a:lnTo>
                <a:lnTo>
                  <a:pt x="3129993" y="2865248"/>
                </a:lnTo>
                <a:lnTo>
                  <a:pt x="0" y="2865248"/>
                </a:lnTo>
                <a:lnTo>
                  <a:pt x="0" y="0"/>
                </a:lnTo>
                <a:close/>
              </a:path>
            </a:pathLst>
          </a:custGeom>
          <a:blipFill>
            <a:blip r:embed="rId3">
              <a:extLst>
                <a:ext uri="{96DAC541-7B7A-43D3-8B79-37D633B846F1}">
                  <asvg:svgBlip xmlns:asvg="http://schemas.microsoft.com/office/drawing/2016/SVG/main" r:embed="rId4"/>
                </a:ext>
              </a:extLst>
            </a:blip>
            <a:stretch>
              <a:fillRect r="-202285"/>
            </a:stretch>
          </a:blipFill>
        </p:spPr>
        <p:txBody>
          <a:bodyPr/>
          <a:lstStyle/>
          <a:p>
            <a:endParaRPr lang="en-US" dirty="0">
              <a:latin typeface="Segoe UI" panose="020B0502040204020203" pitchFamily="34" charset="0"/>
            </a:endParaRPr>
          </a:p>
        </p:txBody>
      </p:sp>
      <p:sp>
        <p:nvSpPr>
          <p:cNvPr id="6" name="Freeform 6"/>
          <p:cNvSpPr/>
          <p:nvPr/>
        </p:nvSpPr>
        <p:spPr>
          <a:xfrm>
            <a:off x="7040350" y="0"/>
            <a:ext cx="3043038" cy="1028700"/>
          </a:xfrm>
          <a:custGeom>
            <a:avLst/>
            <a:gdLst/>
            <a:ahLst/>
            <a:cxnLst/>
            <a:rect l="l" t="t" r="r" b="b"/>
            <a:pathLst>
              <a:path w="3043038" h="2785648">
                <a:moveTo>
                  <a:pt x="0" y="0"/>
                </a:moveTo>
                <a:lnTo>
                  <a:pt x="3043039" y="0"/>
                </a:lnTo>
                <a:lnTo>
                  <a:pt x="3043039"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grpSp>
        <p:nvGrpSpPr>
          <p:cNvPr id="7" name="Group 7"/>
          <p:cNvGrpSpPr/>
          <p:nvPr/>
        </p:nvGrpSpPr>
        <p:grpSpPr>
          <a:xfrm>
            <a:off x="10659804" y="1263472"/>
            <a:ext cx="6066628" cy="7408109"/>
            <a:chOff x="0" y="0"/>
            <a:chExt cx="1597795" cy="1056500"/>
          </a:xfrm>
        </p:grpSpPr>
        <p:sp>
          <p:nvSpPr>
            <p:cNvPr id="8" name="Freeform 8"/>
            <p:cNvSpPr/>
            <p:nvPr/>
          </p:nvSpPr>
          <p:spPr>
            <a:xfrm>
              <a:off x="0" y="0"/>
              <a:ext cx="1597795" cy="1056500"/>
            </a:xfrm>
            <a:custGeom>
              <a:avLst/>
              <a:gdLst/>
              <a:ahLst/>
              <a:cxnLst/>
              <a:rect l="l" t="t" r="r" b="b"/>
              <a:pathLst>
                <a:path w="1597795" h="1056500">
                  <a:moveTo>
                    <a:pt x="0" y="0"/>
                  </a:moveTo>
                  <a:lnTo>
                    <a:pt x="1597795" y="0"/>
                  </a:lnTo>
                  <a:lnTo>
                    <a:pt x="1597795" y="1056500"/>
                  </a:lnTo>
                  <a:lnTo>
                    <a:pt x="0" y="1056500"/>
                  </a:lnTo>
                  <a:close/>
                </a:path>
              </a:pathLst>
            </a:custGeom>
            <a:solidFill>
              <a:srgbClr val="C0C0C0"/>
            </a:solidFill>
          </p:spPr>
          <p:txBody>
            <a:bodyPr/>
            <a:lstStyle/>
            <a:p>
              <a:endParaRPr lang="en-US" dirty="0">
                <a:latin typeface="Segoe UI" panose="020B0502040204020203" pitchFamily="34" charset="0"/>
              </a:endParaRPr>
            </a:p>
          </p:txBody>
        </p:sp>
        <p:sp>
          <p:nvSpPr>
            <p:cNvPr id="9" name="TextBox 9"/>
            <p:cNvSpPr txBox="1"/>
            <p:nvPr/>
          </p:nvSpPr>
          <p:spPr>
            <a:xfrm>
              <a:off x="0" y="-57150"/>
              <a:ext cx="1597795" cy="1113650"/>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0" name="Freeform 10"/>
          <p:cNvSpPr/>
          <p:nvPr/>
        </p:nvSpPr>
        <p:spPr>
          <a:xfrm rot="-5400000" flipH="1">
            <a:off x="978296" y="-978297"/>
            <a:ext cx="1712405" cy="3668998"/>
          </a:xfrm>
          <a:custGeom>
            <a:avLst/>
            <a:gdLst/>
            <a:ahLst/>
            <a:cxnLst/>
            <a:rect l="l" t="t" r="r" b="b"/>
            <a:pathLst>
              <a:path w="2007680" h="4114800">
                <a:moveTo>
                  <a:pt x="2007680" y="0"/>
                </a:moveTo>
                <a:lnTo>
                  <a:pt x="0" y="0"/>
                </a:lnTo>
                <a:lnTo>
                  <a:pt x="0" y="4114800"/>
                </a:lnTo>
                <a:lnTo>
                  <a:pt x="2007680" y="4114800"/>
                </a:lnTo>
                <a:lnTo>
                  <a:pt x="2007680" y="0"/>
                </a:lnTo>
                <a:close/>
              </a:path>
            </a:pathLst>
          </a:custGeom>
          <a:blipFill>
            <a:blip r:embed="rId7">
              <a:extLst>
                <a:ext uri="{96DAC541-7B7A-43D3-8B79-37D633B846F1}">
                  <asvg:svgBlip xmlns:asvg="http://schemas.microsoft.com/office/drawing/2016/SVG/main" r:embed="rId8"/>
                </a:ext>
              </a:extLst>
            </a:blip>
            <a:stretch>
              <a:fillRect l="-17244" t="-12151" r="1"/>
            </a:stretch>
          </a:blipFill>
        </p:spPr>
        <p:txBody>
          <a:bodyPr/>
          <a:lstStyle/>
          <a:p>
            <a:endParaRPr lang="en-US" dirty="0">
              <a:latin typeface="Segoe UI" panose="020B0502040204020203" pitchFamily="34" charset="0"/>
            </a:endParaRPr>
          </a:p>
        </p:txBody>
      </p:sp>
      <p:sp>
        <p:nvSpPr>
          <p:cNvPr id="11" name="TextBox 8">
            <a:extLst>
              <a:ext uri="{FF2B5EF4-FFF2-40B4-BE49-F238E27FC236}">
                <a16:creationId xmlns:a16="http://schemas.microsoft.com/office/drawing/2014/main" id="{7BB6DE52-6F83-0569-1509-A9DDA9F007AB}"/>
              </a:ext>
            </a:extLst>
          </p:cNvPr>
          <p:cNvSpPr txBox="1"/>
          <p:nvPr/>
        </p:nvSpPr>
        <p:spPr>
          <a:xfrm>
            <a:off x="10682686" y="1882299"/>
            <a:ext cx="6066628" cy="5769721"/>
          </a:xfrm>
          <a:prstGeom prst="rect">
            <a:avLst/>
          </a:prstGeom>
        </p:spPr>
        <p:txBody>
          <a:bodyPr wrap="square" lIns="0" tIns="0" rIns="0" bIns="0" rtlCol="0" anchor="t">
            <a:spAutoFit/>
          </a:bodyPr>
          <a:lstStyle/>
          <a:p>
            <a:pPr marL="0" lvl="0" indent="0" algn="ctr">
              <a:lnSpc>
                <a:spcPts val="6399"/>
              </a:lnSpc>
            </a:pPr>
            <a:r>
              <a:rPr lang="en-US" sz="6399" b="1" spc="-63" dirty="0">
                <a:solidFill>
                  <a:srgbClr val="1D1D1B"/>
                </a:solidFill>
                <a:latin typeface="Poppins Bold"/>
                <a:ea typeface="Poppins Bold"/>
                <a:cs typeface="Poppins Bold"/>
                <a:sym typeface="Poppins Bold"/>
              </a:rPr>
              <a:t>Interim Secretary</a:t>
            </a:r>
          </a:p>
          <a:p>
            <a:pPr marL="0" lvl="0" indent="0" algn="ctr">
              <a:lnSpc>
                <a:spcPts val="6399"/>
              </a:lnSpc>
            </a:pPr>
            <a:endParaRPr lang="en-US" sz="6399" b="1" spc="-63" dirty="0">
              <a:solidFill>
                <a:srgbClr val="1D1D1B"/>
              </a:solidFill>
              <a:latin typeface="Poppins Bold"/>
              <a:ea typeface="Poppins Bold"/>
              <a:cs typeface="Poppins Bold"/>
              <a:sym typeface="Poppins Bold"/>
            </a:endParaRPr>
          </a:p>
          <a:p>
            <a:pPr marL="0" lvl="0" indent="0" algn="ctr">
              <a:lnSpc>
                <a:spcPts val="6399"/>
              </a:lnSpc>
            </a:pPr>
            <a:r>
              <a:rPr lang="en-US" sz="6399" b="1" spc="-63" dirty="0">
                <a:solidFill>
                  <a:srgbClr val="1D1D1B"/>
                </a:solidFill>
                <a:latin typeface="Poppins Bold"/>
                <a:ea typeface="Poppins Bold"/>
                <a:cs typeface="Poppins Bold"/>
                <a:sym typeface="Poppins Bold"/>
              </a:rPr>
              <a:t>Call Roll</a:t>
            </a:r>
          </a:p>
          <a:p>
            <a:pPr marL="0" lvl="0" indent="0" algn="ctr">
              <a:lnSpc>
                <a:spcPts val="6399"/>
              </a:lnSpc>
            </a:pPr>
            <a:endParaRPr lang="en-US" sz="6399" b="1" spc="-63" dirty="0">
              <a:solidFill>
                <a:srgbClr val="1D1D1B"/>
              </a:solidFill>
              <a:latin typeface="Poppins Bold"/>
              <a:ea typeface="Poppins Bold"/>
              <a:cs typeface="Poppins Bold"/>
              <a:sym typeface="Poppins Bold"/>
            </a:endParaRPr>
          </a:p>
          <a:p>
            <a:pPr marL="0" lvl="0" indent="0" algn="ctr">
              <a:lnSpc>
                <a:spcPts val="6399"/>
              </a:lnSpc>
            </a:pPr>
            <a:r>
              <a:rPr lang="en-US" sz="6399" b="1" spc="-63" dirty="0">
                <a:solidFill>
                  <a:srgbClr val="1D1D1B"/>
                </a:solidFill>
                <a:latin typeface="Poppins Bold"/>
                <a:ea typeface="Poppins Bold"/>
                <a:cs typeface="Poppins Bold"/>
                <a:sym typeface="Poppins Bold"/>
              </a:rPr>
              <a:t>Establish Quorum</a:t>
            </a:r>
          </a:p>
        </p:txBody>
      </p:sp>
      <p:sp>
        <p:nvSpPr>
          <p:cNvPr id="14" name="TextBox 13">
            <a:extLst>
              <a:ext uri="{FF2B5EF4-FFF2-40B4-BE49-F238E27FC236}">
                <a16:creationId xmlns:a16="http://schemas.microsoft.com/office/drawing/2014/main" id="{6DEBAFBB-2906-F43E-E211-80B6726507CA}"/>
              </a:ext>
            </a:extLst>
          </p:cNvPr>
          <p:cNvSpPr txBox="1"/>
          <p:nvPr/>
        </p:nvSpPr>
        <p:spPr>
          <a:xfrm>
            <a:off x="865669" y="2168151"/>
            <a:ext cx="7696200" cy="4524315"/>
          </a:xfrm>
          <a:prstGeom prst="rect">
            <a:avLst/>
          </a:prstGeom>
          <a:noFill/>
        </p:spPr>
        <p:txBody>
          <a:bodyPr wrap="square" rtlCol="0">
            <a:spAutoFit/>
          </a:bodyPr>
          <a:lstStyle/>
          <a:p>
            <a:pPr marL="571500" indent="-571500">
              <a:buFont typeface="Arial" panose="020B0604020202020204" pitchFamily="34" charset="0"/>
              <a:buChar char="•"/>
            </a:pPr>
            <a:r>
              <a:rPr lang="en-US" sz="3600" dirty="0">
                <a:latin typeface="Segoe UI" panose="020B0502040204020203" pitchFamily="34" charset="0"/>
              </a:rPr>
              <a:t>GO Team will appoint an interim secretary </a:t>
            </a:r>
            <a:r>
              <a:rPr lang="en-US" sz="3600" b="1" dirty="0">
                <a:latin typeface="Segoe UI" panose="020B0502040204020203" pitchFamily="34" charset="0"/>
              </a:rPr>
              <a:t>for this meeting</a:t>
            </a:r>
            <a:r>
              <a:rPr lang="en-US" sz="3600" dirty="0">
                <a:latin typeface="Segoe UI" panose="020B0502040204020203" pitchFamily="34" charset="0"/>
              </a:rPr>
              <a:t>. </a:t>
            </a:r>
          </a:p>
          <a:p>
            <a:pPr marL="571500" indent="-571500">
              <a:buFont typeface="Arial" panose="020B0604020202020204" pitchFamily="34" charset="0"/>
              <a:buChar char="•"/>
            </a:pPr>
            <a:endParaRPr lang="en-US" sz="3600" dirty="0">
              <a:latin typeface="Segoe UI" panose="020B0502040204020203" pitchFamily="34" charset="0"/>
            </a:endParaRPr>
          </a:p>
          <a:p>
            <a:pPr marL="571500" indent="-571500">
              <a:buFont typeface="Arial" panose="020B0604020202020204" pitchFamily="34" charset="0"/>
              <a:buChar char="•"/>
            </a:pPr>
            <a:r>
              <a:rPr lang="en-US" sz="3600" dirty="0">
                <a:latin typeface="Segoe UI" panose="020B0502040204020203" pitchFamily="34" charset="0"/>
              </a:rPr>
              <a:t>Interim Secretary will call roll of current GO Team members.</a:t>
            </a:r>
          </a:p>
          <a:p>
            <a:pPr marL="571500" indent="-571500">
              <a:buFont typeface="Arial" panose="020B0604020202020204" pitchFamily="34" charset="0"/>
              <a:buChar char="•"/>
            </a:pPr>
            <a:endParaRPr lang="en-US" sz="3600" dirty="0">
              <a:latin typeface="Segoe UI" panose="020B0502040204020203" pitchFamily="34" charset="0"/>
            </a:endParaRPr>
          </a:p>
          <a:p>
            <a:pPr marL="571500" indent="-571500">
              <a:buFont typeface="Arial" panose="020B0604020202020204" pitchFamily="34" charset="0"/>
              <a:buChar char="•"/>
            </a:pPr>
            <a:r>
              <a:rPr lang="en-US" sz="3600" dirty="0">
                <a:latin typeface="Segoe UI" panose="020B0502040204020203" pitchFamily="34" charset="0"/>
              </a:rPr>
              <a:t>Secretary will announce if the GO Team has a </a:t>
            </a:r>
            <a:r>
              <a:rPr lang="en-US" sz="3600" b="1" dirty="0">
                <a:latin typeface="Segoe UI" panose="020B0502040204020203" pitchFamily="34" charset="0"/>
              </a:rPr>
              <a:t>quorum.  </a:t>
            </a:r>
            <a:endParaRPr lang="en-US" sz="3600" dirty="0">
              <a:latin typeface="Segoe UI" panose="020B0502040204020203"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828C43B-E9E5-8C0A-2FE6-6E454DCC1775}"/>
            </a:ext>
          </a:extLst>
        </p:cNvPr>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7436614A-C9DE-6C64-4633-543287CF1551}"/>
              </a:ext>
            </a:extLst>
          </p:cNvPr>
          <p:cNvSpPr>
            <a:spLocks noGrp="1"/>
          </p:cNvSpPr>
          <p:nvPr>
            <p:ph type="sldNum" sz="quarter" idx="12"/>
          </p:nvPr>
        </p:nvSpPr>
        <p:spPr>
          <a:xfrm>
            <a:off x="15560025" y="9534526"/>
            <a:ext cx="1481328" cy="547688"/>
          </a:xfrm>
        </p:spPr>
        <p:txBody>
          <a:bodyPr/>
          <a:lstStyle/>
          <a:p>
            <a:pPr defTabSz="1371669"/>
            <a:fld id="{A49DFD55-3C28-40EF-9E31-A92D2E4017FF}" type="slidenum">
              <a:rPr lang="en-US">
                <a:solidFill>
                  <a:prstClr val="black">
                    <a:tint val="75000"/>
                  </a:prstClr>
                </a:solidFill>
                <a:latin typeface="Tenorite"/>
              </a:rPr>
              <a:pPr defTabSz="1371669"/>
              <a:t>30</a:t>
            </a:fld>
            <a:endParaRPr lang="en-US">
              <a:solidFill>
                <a:prstClr val="black">
                  <a:tint val="75000"/>
                </a:prstClr>
              </a:solidFill>
              <a:latin typeface="Tenorite"/>
            </a:endParaRPr>
          </a:p>
        </p:txBody>
      </p:sp>
      <p:sp>
        <p:nvSpPr>
          <p:cNvPr id="3" name="Title 2">
            <a:extLst>
              <a:ext uri="{FF2B5EF4-FFF2-40B4-BE49-F238E27FC236}">
                <a16:creationId xmlns:a16="http://schemas.microsoft.com/office/drawing/2014/main" id="{C1E4C60D-1A87-5466-A0B6-36A292E2E0F6}"/>
              </a:ext>
            </a:extLst>
          </p:cNvPr>
          <p:cNvSpPr>
            <a:spLocks noGrp="1"/>
          </p:cNvSpPr>
          <p:nvPr>
            <p:ph type="title"/>
          </p:nvPr>
        </p:nvSpPr>
        <p:spPr>
          <a:xfrm>
            <a:off x="1267953" y="53989"/>
            <a:ext cx="15773400" cy="939242"/>
          </a:xfrm>
        </p:spPr>
        <p:txBody>
          <a:bodyPr anchor="ctr"/>
          <a:lstStyle/>
          <a:p>
            <a:r>
              <a:rPr lang="en-US" b="1"/>
              <a:t>Plan for FY26 Title I Holdback</a:t>
            </a:r>
          </a:p>
        </p:txBody>
      </p:sp>
      <p:graphicFrame>
        <p:nvGraphicFramePr>
          <p:cNvPr id="7" name="Table 6">
            <a:extLst>
              <a:ext uri="{FF2B5EF4-FFF2-40B4-BE49-F238E27FC236}">
                <a16:creationId xmlns:a16="http://schemas.microsoft.com/office/drawing/2014/main" id="{0ECA576C-F082-E091-8815-60A7BF149C55}"/>
              </a:ext>
            </a:extLst>
          </p:cNvPr>
          <p:cNvGraphicFramePr>
            <a:graphicFrameLocks noGrp="1"/>
          </p:cNvGraphicFramePr>
          <p:nvPr>
            <p:extLst>
              <p:ext uri="{D42A27DB-BD31-4B8C-83A1-F6EECF244321}">
                <p14:modId xmlns:p14="http://schemas.microsoft.com/office/powerpoint/2010/main" val="896360957"/>
              </p:ext>
            </p:extLst>
          </p:nvPr>
        </p:nvGraphicFramePr>
        <p:xfrm>
          <a:off x="3073407" y="2207172"/>
          <a:ext cx="12869566" cy="8092611"/>
        </p:xfrm>
        <a:graphic>
          <a:graphicData uri="http://schemas.openxmlformats.org/drawingml/2006/table">
            <a:tbl>
              <a:tblPr firstRow="1" bandRow="1">
                <a:tableStyleId>{93296810-A885-4BE3-A3E7-6D5BEEA58F35}</a:tableStyleId>
              </a:tblPr>
              <a:tblGrid>
                <a:gridCol w="3217383">
                  <a:extLst>
                    <a:ext uri="{9D8B030D-6E8A-4147-A177-3AD203B41FA5}">
                      <a16:colId xmlns:a16="http://schemas.microsoft.com/office/drawing/2014/main" val="20000"/>
                    </a:ext>
                  </a:extLst>
                </a:gridCol>
                <a:gridCol w="3578361">
                  <a:extLst>
                    <a:ext uri="{9D8B030D-6E8A-4147-A177-3AD203B41FA5}">
                      <a16:colId xmlns:a16="http://schemas.microsoft.com/office/drawing/2014/main" val="20002"/>
                    </a:ext>
                  </a:extLst>
                </a:gridCol>
                <a:gridCol w="3295889">
                  <a:extLst>
                    <a:ext uri="{9D8B030D-6E8A-4147-A177-3AD203B41FA5}">
                      <a16:colId xmlns:a16="http://schemas.microsoft.com/office/drawing/2014/main" val="20003"/>
                    </a:ext>
                  </a:extLst>
                </a:gridCol>
                <a:gridCol w="2777933">
                  <a:extLst>
                    <a:ext uri="{9D8B030D-6E8A-4147-A177-3AD203B41FA5}">
                      <a16:colId xmlns:a16="http://schemas.microsoft.com/office/drawing/2014/main" val="20005"/>
                    </a:ext>
                  </a:extLst>
                </a:gridCol>
              </a:tblGrid>
              <a:tr h="739896">
                <a:tc>
                  <a:txBody>
                    <a:bodyPr/>
                    <a:lstStyle/>
                    <a:p>
                      <a:pPr algn="ctr"/>
                      <a:r>
                        <a:rPr lang="en-US" sz="2100"/>
                        <a:t>Priorities</a:t>
                      </a:r>
                      <a:endParaRPr lang="en-US" sz="2100">
                        <a:latin typeface="Calibri" panose="020F0502020204030204" pitchFamily="34" charset="0"/>
                      </a:endParaRPr>
                    </a:p>
                  </a:txBody>
                  <a:tcPr marL="102870" marR="102870" marT="51435" marB="51435" anchor="ctr"/>
                </a:tc>
                <a:tc>
                  <a:txBody>
                    <a:bodyPr/>
                    <a:lstStyle/>
                    <a:p>
                      <a:pPr algn="ctr"/>
                      <a:r>
                        <a:rPr lang="en-US" sz="2100"/>
                        <a:t>Strategies</a:t>
                      </a:r>
                      <a:endParaRPr lang="en-US" sz="2100">
                        <a:latin typeface="Calibri" panose="020F0502020204030204" pitchFamily="34" charset="0"/>
                      </a:endParaRPr>
                    </a:p>
                  </a:txBody>
                  <a:tcPr marL="102870" marR="102870" marT="51435" marB="51435" anchor="ctr"/>
                </a:tc>
                <a:tc>
                  <a:txBody>
                    <a:bodyPr/>
                    <a:lstStyle/>
                    <a:p>
                      <a:pPr marL="0" algn="ctr" defTabSz="685800" rtl="0" eaLnBrk="1" latinLnBrk="0" hangingPunct="1"/>
                      <a:r>
                        <a:rPr lang="en-US" sz="2100" b="1" kern="1200">
                          <a:solidFill>
                            <a:schemeClr val="lt1"/>
                          </a:solidFill>
                        </a:rPr>
                        <a:t>Requests</a:t>
                      </a:r>
                      <a:endParaRPr lang="en-US" sz="2100" b="1" kern="1200">
                        <a:solidFill>
                          <a:schemeClr val="lt1"/>
                        </a:solidFill>
                        <a:latin typeface="Calibri" panose="020F0502020204030204" pitchFamily="34" charset="0"/>
                        <a:ea typeface="+mn-ea"/>
                        <a:cs typeface="+mn-cs"/>
                      </a:endParaRPr>
                    </a:p>
                  </a:txBody>
                  <a:tcPr marL="102870" marR="102870" marT="51435" marB="51435" anchor="ctr"/>
                </a:tc>
                <a:tc>
                  <a:txBody>
                    <a:bodyPr/>
                    <a:lstStyle/>
                    <a:p>
                      <a:pPr algn="ctr"/>
                      <a:r>
                        <a:rPr lang="en-US" sz="2100"/>
                        <a:t>Amount</a:t>
                      </a:r>
                      <a:endParaRPr lang="en-US" sz="2100">
                        <a:latin typeface="Calibri" panose="020F0502020204030204" pitchFamily="34" charset="0"/>
                      </a:endParaRPr>
                    </a:p>
                  </a:txBody>
                  <a:tcPr marL="102870" marR="102870" marT="51435" marB="51435" anchor="ctr"/>
                </a:tc>
                <a:extLst>
                  <a:ext uri="{0D108BD9-81ED-4DB2-BD59-A6C34878D82A}">
                    <a16:rowId xmlns:a16="http://schemas.microsoft.com/office/drawing/2014/main" val="10000"/>
                  </a:ext>
                </a:extLst>
              </a:tr>
              <a:tr h="2219691">
                <a:tc>
                  <a:txBody>
                    <a:bodyPr/>
                    <a:lstStyle/>
                    <a:p>
                      <a:pPr algn="l"/>
                      <a:endParaRPr lang="en-US" sz="1700" b="0" i="1" dirty="0">
                        <a:solidFill>
                          <a:srgbClr val="FF0000"/>
                        </a:solidFill>
                      </a:endParaRPr>
                    </a:p>
                  </a:txBody>
                  <a:tcPr marL="102870" marR="102870" marT="51435" marB="51435" anchor="b"/>
                </a:tc>
                <a:tc>
                  <a:txBody>
                    <a:bodyPr/>
                    <a:lstStyle/>
                    <a:p>
                      <a:pPr marL="0" algn="l" defTabSz="685800" rtl="0" eaLnBrk="1" latinLnBrk="0" hangingPunct="1"/>
                      <a:endParaRPr lang="en-US" sz="1700" b="0" i="1" kern="1200" dirty="0">
                        <a:solidFill>
                          <a:srgbClr val="FF0000"/>
                        </a:solidFill>
                        <a:latin typeface="+mn-lt"/>
                        <a:ea typeface="+mn-ea"/>
                        <a:cs typeface="+mn-cs"/>
                      </a:endParaRPr>
                    </a:p>
                  </a:txBody>
                  <a:tcPr marL="102870" marR="102870" marT="51435" marB="51435" anchor="b"/>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sz="1700" b="0" i="1" kern="1200" dirty="0">
                        <a:solidFill>
                          <a:srgbClr val="FF0000"/>
                        </a:solidFill>
                        <a:latin typeface="+mn-lt"/>
                        <a:ea typeface="+mn-ea"/>
                        <a:cs typeface="+mn-cs"/>
                      </a:endParaRPr>
                    </a:p>
                  </a:txBody>
                  <a:tcPr marL="102870" marR="102870" marT="51435" marB="51435" anchor="b"/>
                </a:tc>
                <a:tc>
                  <a:txBody>
                    <a:bodyPr/>
                    <a:lstStyle/>
                    <a:p>
                      <a:pPr marL="0" algn="l" defTabSz="685800" rtl="0" eaLnBrk="1" latinLnBrk="0" hangingPunct="1"/>
                      <a:endParaRPr lang="en-US" sz="1700" b="0" i="1" kern="1200" dirty="0">
                        <a:solidFill>
                          <a:srgbClr val="FF0000"/>
                        </a:solidFill>
                        <a:latin typeface="+mn-lt"/>
                        <a:ea typeface="+mn-ea"/>
                        <a:cs typeface="+mn-cs"/>
                      </a:endParaRPr>
                    </a:p>
                  </a:txBody>
                  <a:tcPr marL="102870" marR="102870" marT="51435" marB="51435" anchor="b"/>
                </a:tc>
                <a:extLst>
                  <a:ext uri="{0D108BD9-81ED-4DB2-BD59-A6C34878D82A}">
                    <a16:rowId xmlns:a16="http://schemas.microsoft.com/office/drawing/2014/main" val="10001"/>
                  </a:ext>
                </a:extLst>
              </a:tr>
              <a:tr h="570336">
                <a:tc>
                  <a:txBody>
                    <a:bodyPr/>
                    <a:lstStyle/>
                    <a:p>
                      <a:endParaRPr lang="en-US" sz="1200"/>
                    </a:p>
                  </a:txBody>
                  <a:tcPr marL="102870" marR="102870" marT="51435" marB="51435" anchor="ctr"/>
                </a:tc>
                <a:tc>
                  <a:txBody>
                    <a:bodyPr/>
                    <a:lstStyle/>
                    <a:p>
                      <a:endParaRPr lang="en-US" sz="1200"/>
                    </a:p>
                  </a:txBody>
                  <a:tcPr marL="102870" marR="102870" marT="51435" marB="51435" anchor="ctr"/>
                </a:tc>
                <a:tc>
                  <a:txBody>
                    <a:bodyPr/>
                    <a:lstStyle/>
                    <a:p>
                      <a:endParaRPr lang="en-US" sz="1200" dirty="0"/>
                    </a:p>
                  </a:txBody>
                  <a:tcPr marL="102870" marR="102870" marT="51435" marB="51435" anchor="ctr"/>
                </a:tc>
                <a:tc>
                  <a:txBody>
                    <a:bodyPr/>
                    <a:lstStyle/>
                    <a:p>
                      <a:endParaRPr lang="en-US" sz="1200" dirty="0"/>
                    </a:p>
                  </a:txBody>
                  <a:tcPr marL="102870" marR="102870" marT="51435" marB="51435" anchor="ctr"/>
                </a:tc>
                <a:extLst>
                  <a:ext uri="{0D108BD9-81ED-4DB2-BD59-A6C34878D82A}">
                    <a16:rowId xmlns:a16="http://schemas.microsoft.com/office/drawing/2014/main" val="10002"/>
                  </a:ext>
                </a:extLst>
              </a:tr>
              <a:tr h="570336">
                <a:tc>
                  <a:txBody>
                    <a:bodyPr/>
                    <a:lstStyle/>
                    <a:p>
                      <a:endParaRPr lang="en-US" sz="1200"/>
                    </a:p>
                  </a:txBody>
                  <a:tcPr marL="102870" marR="102870" marT="51435" marB="51435" anchor="ctr"/>
                </a:tc>
                <a:tc>
                  <a:txBody>
                    <a:bodyPr/>
                    <a:lstStyle/>
                    <a:p>
                      <a:endParaRPr lang="en-US" sz="1200"/>
                    </a:p>
                  </a:txBody>
                  <a:tcPr marL="102870" marR="102870" marT="51435" marB="51435" anchor="ctr"/>
                </a:tc>
                <a:tc>
                  <a:txBody>
                    <a:bodyPr/>
                    <a:lstStyle/>
                    <a:p>
                      <a:endParaRPr lang="en-US" sz="1200"/>
                    </a:p>
                  </a:txBody>
                  <a:tcPr marL="102870" marR="102870" marT="51435" marB="51435" anchor="ctr"/>
                </a:tc>
                <a:tc>
                  <a:txBody>
                    <a:bodyPr/>
                    <a:lstStyle/>
                    <a:p>
                      <a:endParaRPr lang="en-US" sz="1200"/>
                    </a:p>
                  </a:txBody>
                  <a:tcPr marL="102870" marR="102870" marT="51435" marB="51435" anchor="ctr"/>
                </a:tc>
                <a:extLst>
                  <a:ext uri="{0D108BD9-81ED-4DB2-BD59-A6C34878D82A}">
                    <a16:rowId xmlns:a16="http://schemas.microsoft.com/office/drawing/2014/main" val="10003"/>
                  </a:ext>
                </a:extLst>
              </a:tr>
              <a:tr h="570336">
                <a:tc>
                  <a:txBody>
                    <a:bodyPr/>
                    <a:lstStyle/>
                    <a:p>
                      <a:endParaRPr lang="en-US" sz="1200"/>
                    </a:p>
                  </a:txBody>
                  <a:tcPr marL="102870" marR="102870" marT="51435" marB="51435" anchor="ctr"/>
                </a:tc>
                <a:tc>
                  <a:txBody>
                    <a:bodyPr/>
                    <a:lstStyle/>
                    <a:p>
                      <a:endParaRPr lang="en-US" sz="1200"/>
                    </a:p>
                  </a:txBody>
                  <a:tcPr marL="102870" marR="102870" marT="51435" marB="51435" anchor="ctr"/>
                </a:tc>
                <a:tc>
                  <a:txBody>
                    <a:bodyPr/>
                    <a:lstStyle/>
                    <a:p>
                      <a:endParaRPr lang="en-US" sz="1200"/>
                    </a:p>
                  </a:txBody>
                  <a:tcPr marL="102870" marR="102870" marT="51435" marB="51435" anchor="ctr"/>
                </a:tc>
                <a:tc>
                  <a:txBody>
                    <a:bodyPr/>
                    <a:lstStyle/>
                    <a:p>
                      <a:endParaRPr lang="en-US" sz="1200"/>
                    </a:p>
                  </a:txBody>
                  <a:tcPr marL="102870" marR="102870" marT="51435" marB="51435" anchor="ctr"/>
                </a:tc>
                <a:extLst>
                  <a:ext uri="{0D108BD9-81ED-4DB2-BD59-A6C34878D82A}">
                    <a16:rowId xmlns:a16="http://schemas.microsoft.com/office/drawing/2014/main" val="10004"/>
                  </a:ext>
                </a:extLst>
              </a:tr>
              <a:tr h="570336">
                <a:tc>
                  <a:txBody>
                    <a:bodyPr/>
                    <a:lstStyle/>
                    <a:p>
                      <a:endParaRPr lang="en-US" sz="1200"/>
                    </a:p>
                  </a:txBody>
                  <a:tcPr marL="102870" marR="102870" marT="51435" marB="51435" anchor="ctr"/>
                </a:tc>
                <a:tc>
                  <a:txBody>
                    <a:bodyPr/>
                    <a:lstStyle/>
                    <a:p>
                      <a:endParaRPr lang="en-US" sz="1200"/>
                    </a:p>
                  </a:txBody>
                  <a:tcPr marL="102870" marR="102870" marT="51435" marB="51435" anchor="ctr"/>
                </a:tc>
                <a:tc>
                  <a:txBody>
                    <a:bodyPr/>
                    <a:lstStyle/>
                    <a:p>
                      <a:endParaRPr lang="en-US" sz="1200"/>
                    </a:p>
                  </a:txBody>
                  <a:tcPr marL="102870" marR="102870" marT="51435" marB="51435" anchor="ctr"/>
                </a:tc>
                <a:tc>
                  <a:txBody>
                    <a:bodyPr/>
                    <a:lstStyle/>
                    <a:p>
                      <a:endParaRPr lang="en-US" sz="1200"/>
                    </a:p>
                  </a:txBody>
                  <a:tcPr marL="102870" marR="102870" marT="51435" marB="51435" anchor="ctr"/>
                </a:tc>
                <a:extLst>
                  <a:ext uri="{0D108BD9-81ED-4DB2-BD59-A6C34878D82A}">
                    <a16:rowId xmlns:a16="http://schemas.microsoft.com/office/drawing/2014/main" val="10005"/>
                  </a:ext>
                </a:extLst>
              </a:tr>
              <a:tr h="570336">
                <a:tc>
                  <a:txBody>
                    <a:bodyPr/>
                    <a:lstStyle/>
                    <a:p>
                      <a:endParaRPr lang="en-US" sz="1200"/>
                    </a:p>
                  </a:txBody>
                  <a:tcPr marL="102870" marR="102870" marT="51435" marB="51435" anchor="ctr"/>
                </a:tc>
                <a:tc>
                  <a:txBody>
                    <a:bodyPr/>
                    <a:lstStyle/>
                    <a:p>
                      <a:pPr algn="ctr"/>
                      <a:endParaRPr lang="en-US" sz="1200"/>
                    </a:p>
                  </a:txBody>
                  <a:tcPr marL="102870" marR="102870" marT="51435" marB="51435" anchor="ctr"/>
                </a:tc>
                <a:tc>
                  <a:txBody>
                    <a:bodyPr/>
                    <a:lstStyle/>
                    <a:p>
                      <a:endParaRPr lang="en-US" sz="1200"/>
                    </a:p>
                  </a:txBody>
                  <a:tcPr marL="102870" marR="102870" marT="51435" marB="51435" anchor="ctr"/>
                </a:tc>
                <a:tc>
                  <a:txBody>
                    <a:bodyPr/>
                    <a:lstStyle/>
                    <a:p>
                      <a:endParaRPr lang="en-US" sz="1200"/>
                    </a:p>
                  </a:txBody>
                  <a:tcPr marL="102870" marR="102870" marT="51435" marB="51435" anchor="ctr"/>
                </a:tc>
                <a:extLst>
                  <a:ext uri="{0D108BD9-81ED-4DB2-BD59-A6C34878D82A}">
                    <a16:rowId xmlns:a16="http://schemas.microsoft.com/office/drawing/2014/main" val="10006"/>
                  </a:ext>
                </a:extLst>
              </a:tr>
              <a:tr h="570336">
                <a:tc>
                  <a:txBody>
                    <a:bodyPr/>
                    <a:lstStyle/>
                    <a:p>
                      <a:endParaRPr lang="en-US" sz="1200"/>
                    </a:p>
                  </a:txBody>
                  <a:tcPr marL="102870" marR="102870" marT="51435" marB="51435" anchor="ctr"/>
                </a:tc>
                <a:tc>
                  <a:txBody>
                    <a:bodyPr/>
                    <a:lstStyle/>
                    <a:p>
                      <a:endParaRPr lang="en-US" sz="1200"/>
                    </a:p>
                  </a:txBody>
                  <a:tcPr marL="102870" marR="102870" marT="51435" marB="51435" anchor="ctr"/>
                </a:tc>
                <a:tc>
                  <a:txBody>
                    <a:bodyPr/>
                    <a:lstStyle/>
                    <a:p>
                      <a:endParaRPr lang="en-US" sz="1200"/>
                    </a:p>
                  </a:txBody>
                  <a:tcPr marL="102870" marR="102870" marT="51435" marB="51435" anchor="ctr"/>
                </a:tc>
                <a:tc>
                  <a:txBody>
                    <a:bodyPr/>
                    <a:lstStyle/>
                    <a:p>
                      <a:endParaRPr lang="en-US" sz="1200"/>
                    </a:p>
                  </a:txBody>
                  <a:tcPr marL="102870" marR="102870" marT="51435" marB="51435" anchor="ctr"/>
                </a:tc>
                <a:extLst>
                  <a:ext uri="{0D108BD9-81ED-4DB2-BD59-A6C34878D82A}">
                    <a16:rowId xmlns:a16="http://schemas.microsoft.com/office/drawing/2014/main" val="10007"/>
                  </a:ext>
                </a:extLst>
              </a:tr>
              <a:tr h="570336">
                <a:tc>
                  <a:txBody>
                    <a:bodyPr/>
                    <a:lstStyle/>
                    <a:p>
                      <a:endParaRPr lang="en-US" sz="1200"/>
                    </a:p>
                  </a:txBody>
                  <a:tcPr marL="102870" marR="102870" marT="51435" marB="51435" anchor="ctr"/>
                </a:tc>
                <a:tc>
                  <a:txBody>
                    <a:bodyPr/>
                    <a:lstStyle/>
                    <a:p>
                      <a:endParaRPr lang="en-US" sz="1200"/>
                    </a:p>
                  </a:txBody>
                  <a:tcPr marL="102870" marR="102870" marT="51435" marB="51435" anchor="ctr"/>
                </a:tc>
                <a:tc>
                  <a:txBody>
                    <a:bodyPr/>
                    <a:lstStyle/>
                    <a:p>
                      <a:endParaRPr lang="en-US" sz="1200"/>
                    </a:p>
                  </a:txBody>
                  <a:tcPr marL="102870" marR="102870" marT="51435" marB="51435" anchor="ctr"/>
                </a:tc>
                <a:tc>
                  <a:txBody>
                    <a:bodyPr/>
                    <a:lstStyle/>
                    <a:p>
                      <a:endParaRPr lang="en-US" sz="1200"/>
                    </a:p>
                  </a:txBody>
                  <a:tcPr marL="102870" marR="102870" marT="51435" marB="51435" anchor="ctr"/>
                </a:tc>
                <a:extLst>
                  <a:ext uri="{0D108BD9-81ED-4DB2-BD59-A6C34878D82A}">
                    <a16:rowId xmlns:a16="http://schemas.microsoft.com/office/drawing/2014/main" val="10008"/>
                  </a:ext>
                </a:extLst>
              </a:tr>
              <a:tr h="570336">
                <a:tc>
                  <a:txBody>
                    <a:bodyPr/>
                    <a:lstStyle/>
                    <a:p>
                      <a:endParaRPr lang="en-US" sz="1200"/>
                    </a:p>
                  </a:txBody>
                  <a:tcPr marL="102870" marR="102870" marT="51435" marB="51435" anchor="ctr"/>
                </a:tc>
                <a:tc>
                  <a:txBody>
                    <a:bodyPr/>
                    <a:lstStyle/>
                    <a:p>
                      <a:endParaRPr lang="en-US" sz="1200"/>
                    </a:p>
                  </a:txBody>
                  <a:tcPr marL="102870" marR="102870" marT="51435" marB="51435" anchor="ctr"/>
                </a:tc>
                <a:tc>
                  <a:txBody>
                    <a:bodyPr/>
                    <a:lstStyle/>
                    <a:p>
                      <a:endParaRPr lang="en-US" sz="1200"/>
                    </a:p>
                  </a:txBody>
                  <a:tcPr marL="102870" marR="102870" marT="51435" marB="51435" anchor="ctr"/>
                </a:tc>
                <a:tc>
                  <a:txBody>
                    <a:bodyPr/>
                    <a:lstStyle/>
                    <a:p>
                      <a:endParaRPr lang="en-US" sz="1200"/>
                    </a:p>
                  </a:txBody>
                  <a:tcPr marL="102870" marR="102870" marT="51435" marB="51435" anchor="ctr"/>
                </a:tc>
                <a:extLst>
                  <a:ext uri="{0D108BD9-81ED-4DB2-BD59-A6C34878D82A}">
                    <a16:rowId xmlns:a16="http://schemas.microsoft.com/office/drawing/2014/main" val="10009"/>
                  </a:ext>
                </a:extLst>
              </a:tr>
              <a:tr h="570336">
                <a:tc>
                  <a:txBody>
                    <a:bodyPr/>
                    <a:lstStyle/>
                    <a:p>
                      <a:endParaRPr lang="en-US" sz="1200"/>
                    </a:p>
                  </a:txBody>
                  <a:tcPr marL="102870" marR="102870" marT="51435" marB="51435" anchor="ctr"/>
                </a:tc>
                <a:tc>
                  <a:txBody>
                    <a:bodyPr/>
                    <a:lstStyle/>
                    <a:p>
                      <a:endParaRPr lang="en-US" sz="1200"/>
                    </a:p>
                  </a:txBody>
                  <a:tcPr marL="102870" marR="102870" marT="51435" marB="51435" anchor="ctr"/>
                </a:tc>
                <a:tc>
                  <a:txBody>
                    <a:bodyPr/>
                    <a:lstStyle/>
                    <a:p>
                      <a:endParaRPr lang="en-US" sz="1200"/>
                    </a:p>
                  </a:txBody>
                  <a:tcPr marL="102870" marR="102870" marT="51435" marB="51435" anchor="ctr"/>
                </a:tc>
                <a:tc>
                  <a:txBody>
                    <a:bodyPr/>
                    <a:lstStyle/>
                    <a:p>
                      <a:endParaRPr lang="en-US" sz="1200" dirty="0"/>
                    </a:p>
                  </a:txBody>
                  <a:tcPr marL="102870" marR="102870" marT="51435" marB="51435" anchor="ctr"/>
                </a:tc>
                <a:extLst>
                  <a:ext uri="{0D108BD9-81ED-4DB2-BD59-A6C34878D82A}">
                    <a16:rowId xmlns:a16="http://schemas.microsoft.com/office/drawing/2014/main" val="10010"/>
                  </a:ext>
                </a:extLst>
              </a:tr>
            </a:tbl>
          </a:graphicData>
        </a:graphic>
      </p:graphicFrame>
      <p:sp>
        <p:nvSpPr>
          <p:cNvPr id="10" name="Title 1">
            <a:extLst>
              <a:ext uri="{FF2B5EF4-FFF2-40B4-BE49-F238E27FC236}">
                <a16:creationId xmlns:a16="http://schemas.microsoft.com/office/drawing/2014/main" id="{0C533C15-8EE9-60AA-26C9-C5E3A737E031}"/>
              </a:ext>
            </a:extLst>
          </p:cNvPr>
          <p:cNvSpPr txBox="1">
            <a:spLocks/>
          </p:cNvSpPr>
          <p:nvPr/>
        </p:nvSpPr>
        <p:spPr>
          <a:xfrm>
            <a:off x="2075699" y="654363"/>
            <a:ext cx="14031312" cy="1265088"/>
          </a:xfrm>
          <a:prstGeom prst="rect">
            <a:avLst/>
          </a:prstGeom>
        </p:spPr>
        <p:txBody>
          <a:bodyPr vert="horz" lIns="137160" tIns="68580" rIns="137160" bIns="68580" rtlCol="0" anchor="ctr">
            <a:normAutofit/>
          </a:bodyPr>
          <a:lstStyle>
            <a:lvl1pPr algn="l"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pPr algn="ctr" defTabSz="1371669"/>
            <a:r>
              <a:rPr lang="en-US" sz="4200" b="1" spc="225" dirty="0">
                <a:highlight>
                  <a:srgbClr val="F5F5F5"/>
                </a:highlight>
                <a:latin typeface="Tenorite"/>
              </a:rPr>
              <a:t>$0</a:t>
            </a:r>
          </a:p>
        </p:txBody>
      </p:sp>
      <p:sp>
        <p:nvSpPr>
          <p:cNvPr id="11" name="Rectangle 10">
            <a:extLst>
              <a:ext uri="{FF2B5EF4-FFF2-40B4-BE49-F238E27FC236}">
                <a16:creationId xmlns:a16="http://schemas.microsoft.com/office/drawing/2014/main" id="{96405391-4DCD-A1CD-5F0A-75C753680F31}"/>
              </a:ext>
            </a:extLst>
          </p:cNvPr>
          <p:cNvSpPr/>
          <p:nvPr/>
        </p:nvSpPr>
        <p:spPr>
          <a:xfrm>
            <a:off x="2401969" y="1813217"/>
            <a:ext cx="13378778" cy="878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35">
              <a:defRPr/>
            </a:pPr>
            <a:endParaRPr lang="en-US" sz="2025">
              <a:solidFill>
                <a:prstClr val="black"/>
              </a:solidFill>
              <a:latin typeface="Sabon Next LT"/>
            </a:endParaRPr>
          </a:p>
        </p:txBody>
      </p:sp>
    </p:spTree>
    <p:extLst>
      <p:ext uri="{BB962C8B-B14F-4D97-AF65-F5344CB8AC3E}">
        <p14:creationId xmlns:p14="http://schemas.microsoft.com/office/powerpoint/2010/main" val="27537983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2345C-195A-861B-AA65-E653778FE3CD}"/>
              </a:ext>
            </a:extLst>
          </p:cNvPr>
          <p:cNvSpPr txBox="1">
            <a:spLocks/>
          </p:cNvSpPr>
          <p:nvPr/>
        </p:nvSpPr>
        <p:spPr>
          <a:xfrm>
            <a:off x="1371600" y="306693"/>
            <a:ext cx="16459200" cy="1255407"/>
          </a:xfrm>
          <a:prstGeom prst="rect">
            <a:avLst/>
          </a:prstGeom>
        </p:spPr>
        <p:txBody>
          <a:bodyPr/>
          <a:lstStyle>
            <a:lvl1pPr algn="ctr" defTabSz="914400" rtl="0" eaLnBrk="1" latinLnBrk="0" hangingPunct="1">
              <a:spcBef>
                <a:spcPct val="0"/>
              </a:spcBef>
              <a:buNone/>
              <a:defRPr sz="4400" kern="1200">
                <a:solidFill>
                  <a:schemeClr val="tx1"/>
                </a:solidFill>
                <a:latin typeface="Segoe UI" panose="020B0502040204020203" pitchFamily="34" charset="0"/>
                <a:ea typeface="+mj-ea"/>
                <a:cs typeface="+mj-cs"/>
              </a:defRPr>
            </a:lvl1pPr>
          </a:lstStyle>
          <a:p>
            <a:pPr defTabSz="914445"/>
            <a:r>
              <a:rPr lang="en-US" b="1" dirty="0">
                <a:solidFill>
                  <a:prstClr val="black"/>
                </a:solidFill>
              </a:rPr>
              <a:t>Summary of Changes as a Result of FY26 Budget Adjustment</a:t>
            </a:r>
          </a:p>
        </p:txBody>
      </p:sp>
      <p:graphicFrame>
        <p:nvGraphicFramePr>
          <p:cNvPr id="3" name="Content Placeholder 4">
            <a:extLst>
              <a:ext uri="{FF2B5EF4-FFF2-40B4-BE49-F238E27FC236}">
                <a16:creationId xmlns:a16="http://schemas.microsoft.com/office/drawing/2014/main" id="{90A4DCBB-ADBF-22E1-C302-EE0BF2B4FED6}"/>
              </a:ext>
            </a:extLst>
          </p:cNvPr>
          <p:cNvGraphicFramePr>
            <a:graphicFrameLocks/>
          </p:cNvGraphicFramePr>
          <p:nvPr>
            <p:extLst>
              <p:ext uri="{D42A27DB-BD31-4B8C-83A1-F6EECF244321}">
                <p14:modId xmlns:p14="http://schemas.microsoft.com/office/powerpoint/2010/main" val="2055487681"/>
              </p:ext>
            </p:extLst>
          </p:nvPr>
        </p:nvGraphicFramePr>
        <p:xfrm>
          <a:off x="1701956" y="1409701"/>
          <a:ext cx="15771658" cy="4300430"/>
        </p:xfrm>
        <a:graphic>
          <a:graphicData uri="http://schemas.openxmlformats.org/drawingml/2006/table">
            <a:tbl>
              <a:tblPr firstRow="1" bandRow="1">
                <a:tableStyleId>{5C22544A-7EE6-4342-B048-85BDC9FD1C3A}</a:tableStyleId>
              </a:tblPr>
              <a:tblGrid>
                <a:gridCol w="7885829">
                  <a:extLst>
                    <a:ext uri="{9D8B030D-6E8A-4147-A177-3AD203B41FA5}">
                      <a16:colId xmlns:a16="http://schemas.microsoft.com/office/drawing/2014/main" val="3868647755"/>
                    </a:ext>
                  </a:extLst>
                </a:gridCol>
                <a:gridCol w="7885829">
                  <a:extLst>
                    <a:ext uri="{9D8B030D-6E8A-4147-A177-3AD203B41FA5}">
                      <a16:colId xmlns:a16="http://schemas.microsoft.com/office/drawing/2014/main" val="2112092059"/>
                    </a:ext>
                  </a:extLst>
                </a:gridCol>
              </a:tblGrid>
              <a:tr h="986120">
                <a:tc>
                  <a:txBody>
                    <a:bodyPr/>
                    <a:lstStyle/>
                    <a:p>
                      <a:pPr lvl="0" algn="ctr">
                        <a:buNone/>
                      </a:pPr>
                      <a:r>
                        <a:rPr lang="en-US" sz="4800" dirty="0">
                          <a:solidFill>
                            <a:schemeClr val="tx1"/>
                          </a:solidFill>
                        </a:rPr>
                        <a:t>Personnel Changes</a:t>
                      </a:r>
                    </a:p>
                  </a:txBody>
                  <a:tcPr marL="137160" marR="137160" marT="68580" marB="68580" anchor="ctr">
                    <a:solidFill>
                      <a:schemeClr val="accent2"/>
                    </a:solidFill>
                  </a:tcPr>
                </a:tc>
                <a:tc>
                  <a:txBody>
                    <a:bodyPr/>
                    <a:lstStyle/>
                    <a:p>
                      <a:pPr lvl="0" algn="ctr">
                        <a:buNone/>
                      </a:pPr>
                      <a:r>
                        <a:rPr lang="en-US" sz="4800" dirty="0">
                          <a:solidFill>
                            <a:schemeClr val="tx1"/>
                          </a:solidFill>
                        </a:rPr>
                        <a:t>Non-Personnel Changes</a:t>
                      </a:r>
                    </a:p>
                  </a:txBody>
                  <a:tcPr marL="137160" marR="137160" marT="68580" marB="68580" anchor="ctr">
                    <a:solidFill>
                      <a:schemeClr val="accent2"/>
                    </a:solidFill>
                  </a:tcPr>
                </a:tc>
                <a:extLst>
                  <a:ext uri="{0D108BD9-81ED-4DB2-BD59-A6C34878D82A}">
                    <a16:rowId xmlns:a16="http://schemas.microsoft.com/office/drawing/2014/main" val="1634409478"/>
                  </a:ext>
                </a:extLst>
              </a:tr>
              <a:tr h="662862">
                <a:tc>
                  <a:txBody>
                    <a:bodyPr/>
                    <a:lstStyle/>
                    <a:p>
                      <a:r>
                        <a:rPr lang="en-US" sz="2700" dirty="0"/>
                        <a:t>Add Special Ed Lead Teacher </a:t>
                      </a:r>
                    </a:p>
                  </a:txBody>
                  <a:tcPr marL="137160" marR="137160" marT="68580" marB="68580" anchor="ctr"/>
                </a:tc>
                <a:tc>
                  <a:txBody>
                    <a:bodyPr/>
                    <a:lstStyle/>
                    <a:p>
                      <a:r>
                        <a:rPr lang="en-US" sz="2700" dirty="0"/>
                        <a:t>N/A</a:t>
                      </a:r>
                    </a:p>
                  </a:txBody>
                  <a:tcPr marL="137160" marR="137160" marT="68580" marB="68580" anchor="ctr"/>
                </a:tc>
                <a:extLst>
                  <a:ext uri="{0D108BD9-81ED-4DB2-BD59-A6C34878D82A}">
                    <a16:rowId xmlns:a16="http://schemas.microsoft.com/office/drawing/2014/main" val="1813335333"/>
                  </a:ext>
                </a:extLst>
              </a:tr>
              <a:tr h="662862">
                <a:tc>
                  <a:txBody>
                    <a:bodyPr/>
                    <a:lstStyle/>
                    <a:p>
                      <a:endParaRPr lang="en-US" sz="2700" dirty="0"/>
                    </a:p>
                  </a:txBody>
                  <a:tcPr marL="137160" marR="137160" marT="68580" marB="68580" anchor="ctr"/>
                </a:tc>
                <a:tc>
                  <a:txBody>
                    <a:bodyPr/>
                    <a:lstStyle/>
                    <a:p>
                      <a:endParaRPr lang="en-US" sz="2700" dirty="0"/>
                    </a:p>
                  </a:txBody>
                  <a:tcPr marL="137160" marR="137160" marT="68580" marB="68580" anchor="ctr"/>
                </a:tc>
                <a:extLst>
                  <a:ext uri="{0D108BD9-81ED-4DB2-BD59-A6C34878D82A}">
                    <a16:rowId xmlns:a16="http://schemas.microsoft.com/office/drawing/2014/main" val="4138019235"/>
                  </a:ext>
                </a:extLst>
              </a:tr>
              <a:tr h="662862">
                <a:tc>
                  <a:txBody>
                    <a:bodyPr/>
                    <a:lstStyle/>
                    <a:p>
                      <a:endParaRPr lang="en-US" sz="2700" dirty="0"/>
                    </a:p>
                  </a:txBody>
                  <a:tcPr marL="137160" marR="137160" marT="68580" marB="68580" anchor="ctr"/>
                </a:tc>
                <a:tc>
                  <a:txBody>
                    <a:bodyPr/>
                    <a:lstStyle/>
                    <a:p>
                      <a:endParaRPr lang="en-US" sz="2700" dirty="0"/>
                    </a:p>
                  </a:txBody>
                  <a:tcPr marL="137160" marR="137160" marT="68580" marB="68580" anchor="ctr"/>
                </a:tc>
                <a:extLst>
                  <a:ext uri="{0D108BD9-81ED-4DB2-BD59-A6C34878D82A}">
                    <a16:rowId xmlns:a16="http://schemas.microsoft.com/office/drawing/2014/main" val="4244013826"/>
                  </a:ext>
                </a:extLst>
              </a:tr>
              <a:tr h="662862">
                <a:tc>
                  <a:txBody>
                    <a:bodyPr/>
                    <a:lstStyle/>
                    <a:p>
                      <a:endParaRPr lang="en-US" sz="2700" dirty="0"/>
                    </a:p>
                  </a:txBody>
                  <a:tcPr marL="137160" marR="137160" marT="68580" marB="68580" anchor="ctr"/>
                </a:tc>
                <a:tc>
                  <a:txBody>
                    <a:bodyPr/>
                    <a:lstStyle/>
                    <a:p>
                      <a:endParaRPr lang="en-US" sz="2700" dirty="0"/>
                    </a:p>
                  </a:txBody>
                  <a:tcPr marL="137160" marR="137160" marT="68580" marB="68580" anchor="ctr"/>
                </a:tc>
                <a:extLst>
                  <a:ext uri="{0D108BD9-81ED-4DB2-BD59-A6C34878D82A}">
                    <a16:rowId xmlns:a16="http://schemas.microsoft.com/office/drawing/2014/main" val="322258494"/>
                  </a:ext>
                </a:extLst>
              </a:tr>
              <a:tr h="662862">
                <a:tc>
                  <a:txBody>
                    <a:bodyPr/>
                    <a:lstStyle/>
                    <a:p>
                      <a:endParaRPr lang="en-US" sz="2700" dirty="0"/>
                    </a:p>
                  </a:txBody>
                  <a:tcPr marL="137160" marR="137160" marT="68580" marB="68580" anchor="ctr"/>
                </a:tc>
                <a:tc>
                  <a:txBody>
                    <a:bodyPr/>
                    <a:lstStyle/>
                    <a:p>
                      <a:endParaRPr lang="en-US" sz="2700" dirty="0"/>
                    </a:p>
                  </a:txBody>
                  <a:tcPr marL="137160" marR="137160" marT="68580" marB="68580" anchor="ctr"/>
                </a:tc>
                <a:extLst>
                  <a:ext uri="{0D108BD9-81ED-4DB2-BD59-A6C34878D82A}">
                    <a16:rowId xmlns:a16="http://schemas.microsoft.com/office/drawing/2014/main" val="730182601"/>
                  </a:ext>
                </a:extLst>
              </a:tr>
            </a:tbl>
          </a:graphicData>
        </a:graphic>
      </p:graphicFrame>
      <p:graphicFrame>
        <p:nvGraphicFramePr>
          <p:cNvPr id="4" name="Table 3">
            <a:extLst>
              <a:ext uri="{FF2B5EF4-FFF2-40B4-BE49-F238E27FC236}">
                <a16:creationId xmlns:a16="http://schemas.microsoft.com/office/drawing/2014/main" id="{B0D69C0B-9A6A-1F34-9392-EABD98E73DCD}"/>
              </a:ext>
            </a:extLst>
          </p:cNvPr>
          <p:cNvGraphicFramePr>
            <a:graphicFrameLocks noGrp="1"/>
          </p:cNvGraphicFramePr>
          <p:nvPr/>
        </p:nvGraphicFramePr>
        <p:xfrm>
          <a:off x="1701958" y="6210300"/>
          <a:ext cx="15745397" cy="1645920"/>
        </p:xfrm>
        <a:graphic>
          <a:graphicData uri="http://schemas.openxmlformats.org/drawingml/2006/table">
            <a:tbl>
              <a:tblPr firstRow="1" bandRow="1">
                <a:tableStyleId>{5C22544A-7EE6-4342-B048-85BDC9FD1C3A}</a:tableStyleId>
              </a:tblPr>
              <a:tblGrid>
                <a:gridCol w="15745397">
                  <a:extLst>
                    <a:ext uri="{9D8B030D-6E8A-4147-A177-3AD203B41FA5}">
                      <a16:colId xmlns:a16="http://schemas.microsoft.com/office/drawing/2014/main" val="32558296"/>
                    </a:ext>
                  </a:extLst>
                </a:gridCol>
              </a:tblGrid>
              <a:tr h="685800">
                <a:tc>
                  <a:txBody>
                    <a:bodyPr/>
                    <a:lstStyle/>
                    <a:p>
                      <a:r>
                        <a:rPr lang="en-US" sz="3600" b="1" dirty="0">
                          <a:solidFill>
                            <a:schemeClr val="tx1"/>
                          </a:solidFill>
                        </a:rPr>
                        <a:t>Summary of Changes </a:t>
                      </a:r>
                      <a:r>
                        <a:rPr lang="en-US" sz="3600" b="0" dirty="0">
                          <a:solidFill>
                            <a:schemeClr val="tx1"/>
                          </a:solidFill>
                        </a:rPr>
                        <a:t> </a:t>
                      </a:r>
                      <a:endParaRPr lang="en-US" sz="3600" b="1" dirty="0">
                        <a:solidFill>
                          <a:schemeClr val="tx1"/>
                        </a:solidFill>
                      </a:endParaRPr>
                    </a:p>
                  </a:txBody>
                  <a:tcPr marL="137160" marR="137160" marT="68580" marB="68580">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23371214"/>
                  </a:ext>
                </a:extLst>
              </a:tr>
              <a:tr h="960120">
                <a:tc>
                  <a:txBody>
                    <a:bodyPr/>
                    <a:lstStyle/>
                    <a:p>
                      <a:r>
                        <a:rPr lang="en-US" sz="2700" b="1" i="0" dirty="0">
                          <a:solidFill>
                            <a:srgbClr val="FF0000"/>
                          </a:solidFill>
                        </a:rPr>
                        <a:t>PRINCIPALS: Please provide a summary of the impact these changes and how it relates to your strategic plan here.</a:t>
                      </a:r>
                    </a:p>
                  </a:txBody>
                  <a:tcPr marL="137160" marR="137160" marT="68580" marB="68580">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73676506"/>
                  </a:ext>
                </a:extLst>
              </a:tr>
            </a:tbl>
          </a:graphicData>
        </a:graphic>
      </p:graphicFrame>
    </p:spTree>
    <p:extLst>
      <p:ext uri="{BB962C8B-B14F-4D97-AF65-F5344CB8AC3E}">
        <p14:creationId xmlns:p14="http://schemas.microsoft.com/office/powerpoint/2010/main" val="33735045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D8249-D8C9-1745-B1B3-7DFF7330BC8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15FA173-1F2F-6B91-07E5-3A8CC32F2111}"/>
              </a:ext>
            </a:extLst>
          </p:cNvPr>
          <p:cNvGrpSpPr/>
          <p:nvPr/>
        </p:nvGrpSpPr>
        <p:grpSpPr>
          <a:xfrm>
            <a:off x="12787099" y="666181"/>
            <a:ext cx="5500901" cy="6753936"/>
            <a:chOff x="0" y="0"/>
            <a:chExt cx="1572132" cy="1778814"/>
          </a:xfrm>
        </p:grpSpPr>
        <p:sp>
          <p:nvSpPr>
            <p:cNvPr id="3" name="Freeform 3">
              <a:extLst>
                <a:ext uri="{FF2B5EF4-FFF2-40B4-BE49-F238E27FC236}">
                  <a16:creationId xmlns:a16="http://schemas.microsoft.com/office/drawing/2014/main" id="{0C63B107-147E-4164-B0E7-F65975B91A51}"/>
                </a:ext>
              </a:extLst>
            </p:cNvPr>
            <p:cNvSpPr/>
            <p:nvPr/>
          </p:nvSpPr>
          <p:spPr>
            <a:xfrm>
              <a:off x="0" y="0"/>
              <a:ext cx="1572132" cy="1778814"/>
            </a:xfrm>
            <a:custGeom>
              <a:avLst/>
              <a:gdLst/>
              <a:ahLst/>
              <a:cxnLst/>
              <a:rect l="l" t="t" r="r" b="b"/>
              <a:pathLst>
                <a:path w="1572132" h="1778814">
                  <a:moveTo>
                    <a:pt x="0" y="0"/>
                  </a:moveTo>
                  <a:lnTo>
                    <a:pt x="1572132" y="0"/>
                  </a:lnTo>
                  <a:lnTo>
                    <a:pt x="1572132" y="1778814"/>
                  </a:lnTo>
                  <a:lnTo>
                    <a:pt x="0" y="1778814"/>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13711EA5-4633-B68D-C78D-A0FA26B64383}"/>
                </a:ext>
              </a:extLst>
            </p:cNvPr>
            <p:cNvSpPr txBox="1"/>
            <p:nvPr/>
          </p:nvSpPr>
          <p:spPr>
            <a:xfrm>
              <a:off x="0" y="-57150"/>
              <a:ext cx="1572132" cy="1835964"/>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3A795FBD-6795-7099-F2FB-852CF82707A1}"/>
              </a:ext>
            </a:extLst>
          </p:cNvPr>
          <p:cNvSpPr/>
          <p:nvPr/>
        </p:nvSpPr>
        <p:spPr>
          <a:xfrm>
            <a:off x="16898127" y="5788357"/>
            <a:ext cx="1389873" cy="2785648"/>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3">
              <a:extLst>
                <a:ext uri="{96DAC541-7B7A-43D3-8B79-37D633B846F1}">
                  <asvg:svgBlip xmlns:asvg="http://schemas.microsoft.com/office/drawing/2016/SVG/main" r:embed="rId4"/>
                </a:ext>
              </a:extLst>
            </a:blip>
            <a:stretch>
              <a:fillRect r="-118944"/>
            </a:stretch>
          </a:blipFill>
        </p:spPr>
        <p:txBody>
          <a:bodyPr/>
          <a:lstStyle/>
          <a:p>
            <a:endParaRPr lang="en-US" dirty="0">
              <a:latin typeface="Segoe UI" panose="020B0502040204020203" pitchFamily="34" charset="0"/>
            </a:endParaRPr>
          </a:p>
        </p:txBody>
      </p:sp>
      <p:sp>
        <p:nvSpPr>
          <p:cNvPr id="6" name="Freeform 6">
            <a:extLst>
              <a:ext uri="{FF2B5EF4-FFF2-40B4-BE49-F238E27FC236}">
                <a16:creationId xmlns:a16="http://schemas.microsoft.com/office/drawing/2014/main" id="{A36FFD35-24C9-26D1-4C1E-76523D2BC454}"/>
              </a:ext>
            </a:extLst>
          </p:cNvPr>
          <p:cNvSpPr/>
          <p:nvPr/>
        </p:nvSpPr>
        <p:spPr>
          <a:xfrm flipV="1">
            <a:off x="-1" y="3730957"/>
            <a:ext cx="1472253" cy="4114800"/>
          </a:xfrm>
          <a:custGeom>
            <a:avLst/>
            <a:gdLst/>
            <a:ahLst/>
            <a:cxnLst/>
            <a:rect l="l" t="t" r="r" b="b"/>
            <a:pathLst>
              <a:path w="2007680" h="4114800">
                <a:moveTo>
                  <a:pt x="0" y="4114800"/>
                </a:moveTo>
                <a:lnTo>
                  <a:pt x="2007679" y="4114800"/>
                </a:lnTo>
                <a:lnTo>
                  <a:pt x="2007679" y="0"/>
                </a:lnTo>
                <a:lnTo>
                  <a:pt x="0" y="0"/>
                </a:lnTo>
                <a:lnTo>
                  <a:pt x="0" y="4114800"/>
                </a:lnTo>
                <a:close/>
              </a:path>
            </a:pathLst>
          </a:custGeom>
          <a:blipFill>
            <a:blip r:embed="rId5">
              <a:extLst>
                <a:ext uri="{96DAC541-7B7A-43D3-8B79-37D633B846F1}">
                  <asvg:svgBlip xmlns:asvg="http://schemas.microsoft.com/office/drawing/2016/SVG/main" r:embed="rId6"/>
                </a:ext>
              </a:extLst>
            </a:blip>
            <a:stretch>
              <a:fillRect l="-36368"/>
            </a:stretch>
          </a:blipFill>
        </p:spPr>
        <p:txBody>
          <a:bodyPr/>
          <a:lstStyle/>
          <a:p>
            <a:endParaRPr lang="en-US" dirty="0">
              <a:latin typeface="Segoe UI" panose="020B0502040204020203" pitchFamily="34" charset="0"/>
            </a:endParaRPr>
          </a:p>
        </p:txBody>
      </p:sp>
      <p:sp>
        <p:nvSpPr>
          <p:cNvPr id="7" name="Freeform 7">
            <a:extLst>
              <a:ext uri="{FF2B5EF4-FFF2-40B4-BE49-F238E27FC236}">
                <a16:creationId xmlns:a16="http://schemas.microsoft.com/office/drawing/2014/main" id="{9B389FC0-66C9-CD22-8F46-681CB3FBE22E}"/>
              </a:ext>
            </a:extLst>
          </p:cNvPr>
          <p:cNvSpPr/>
          <p:nvPr/>
        </p:nvSpPr>
        <p:spPr>
          <a:xfrm>
            <a:off x="6705557" y="9086215"/>
            <a:ext cx="3129993" cy="1200785"/>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3">
              <a:extLst>
                <a:ext uri="{96DAC541-7B7A-43D3-8B79-37D633B846F1}">
                  <asvg:svgBlip xmlns:asvg="http://schemas.microsoft.com/office/drawing/2016/SVG/main" r:embed="rId4"/>
                </a:ext>
              </a:extLst>
            </a:blip>
            <a:stretch>
              <a:fillRect b="-138614"/>
            </a:stretch>
          </a:blipFill>
        </p:spPr>
        <p:txBody>
          <a:bodyPr/>
          <a:lstStyle/>
          <a:p>
            <a:endParaRPr lang="en-US" dirty="0">
              <a:latin typeface="Segoe UI" panose="020B0502040204020203" pitchFamily="34" charset="0"/>
            </a:endParaRPr>
          </a:p>
        </p:txBody>
      </p:sp>
      <p:grpSp>
        <p:nvGrpSpPr>
          <p:cNvPr id="8" name="Group 8">
            <a:extLst>
              <a:ext uri="{FF2B5EF4-FFF2-40B4-BE49-F238E27FC236}">
                <a16:creationId xmlns:a16="http://schemas.microsoft.com/office/drawing/2014/main" id="{A90F2EE9-DF10-3A9E-2262-2BF6A02B6410}"/>
              </a:ext>
            </a:extLst>
          </p:cNvPr>
          <p:cNvGrpSpPr/>
          <p:nvPr/>
        </p:nvGrpSpPr>
        <p:grpSpPr>
          <a:xfrm>
            <a:off x="13639800" y="1174090"/>
            <a:ext cx="3653966" cy="4505771"/>
            <a:chOff x="0" y="0"/>
            <a:chExt cx="962361" cy="1186705"/>
          </a:xfrm>
        </p:grpSpPr>
        <p:sp>
          <p:nvSpPr>
            <p:cNvPr id="9" name="Freeform 9">
              <a:extLst>
                <a:ext uri="{FF2B5EF4-FFF2-40B4-BE49-F238E27FC236}">
                  <a16:creationId xmlns:a16="http://schemas.microsoft.com/office/drawing/2014/main" id="{F4D62345-FB41-9FF6-F808-3ED3C092D155}"/>
                </a:ext>
              </a:extLst>
            </p:cNvPr>
            <p:cNvSpPr/>
            <p:nvPr/>
          </p:nvSpPr>
          <p:spPr>
            <a:xfrm>
              <a:off x="0" y="0"/>
              <a:ext cx="962362" cy="1186705"/>
            </a:xfrm>
            <a:custGeom>
              <a:avLst/>
              <a:gdLst/>
              <a:ahLst/>
              <a:cxnLst/>
              <a:rect l="l" t="t" r="r" b="b"/>
              <a:pathLst>
                <a:path w="962362" h="1186705">
                  <a:moveTo>
                    <a:pt x="0" y="0"/>
                  </a:moveTo>
                  <a:lnTo>
                    <a:pt x="962362" y="0"/>
                  </a:lnTo>
                  <a:lnTo>
                    <a:pt x="962362" y="1186705"/>
                  </a:lnTo>
                  <a:lnTo>
                    <a:pt x="0" y="1186705"/>
                  </a:lnTo>
                  <a:close/>
                </a:path>
              </a:pathLst>
            </a:custGeom>
            <a:solidFill>
              <a:srgbClr val="C0C0C0"/>
            </a:solidFill>
          </p:spPr>
          <p:txBody>
            <a:bodyPr/>
            <a:lstStyle/>
            <a:p>
              <a:endParaRPr lang="en-US" dirty="0">
                <a:latin typeface="Segoe UI" panose="020B0502040204020203" pitchFamily="34" charset="0"/>
              </a:endParaRPr>
            </a:p>
          </p:txBody>
        </p:sp>
        <p:sp>
          <p:nvSpPr>
            <p:cNvPr id="10" name="TextBox 10">
              <a:extLst>
                <a:ext uri="{FF2B5EF4-FFF2-40B4-BE49-F238E27FC236}">
                  <a16:creationId xmlns:a16="http://schemas.microsoft.com/office/drawing/2014/main" id="{7CC99AF8-9BDE-A666-2A10-7988F0EAE078}"/>
                </a:ext>
              </a:extLst>
            </p:cNvPr>
            <p:cNvSpPr txBox="1"/>
            <p:nvPr/>
          </p:nvSpPr>
          <p:spPr>
            <a:xfrm>
              <a:off x="0" y="-57150"/>
              <a:ext cx="962361" cy="1243855"/>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1" name="TextBox 8">
            <a:extLst>
              <a:ext uri="{FF2B5EF4-FFF2-40B4-BE49-F238E27FC236}">
                <a16:creationId xmlns:a16="http://schemas.microsoft.com/office/drawing/2014/main" id="{1065DBF6-78F0-687C-7F20-5A8E347B5360}"/>
              </a:ext>
            </a:extLst>
          </p:cNvPr>
          <p:cNvSpPr txBox="1"/>
          <p:nvPr/>
        </p:nvSpPr>
        <p:spPr>
          <a:xfrm>
            <a:off x="13818209" y="1174090"/>
            <a:ext cx="3292798" cy="4505771"/>
          </a:xfrm>
          <a:prstGeom prst="rect">
            <a:avLst/>
          </a:prstGeom>
        </p:spPr>
        <p:txBody>
          <a:bodyPr wrap="square" lIns="0" tIns="0" rIns="0" bIns="0" rtlCol="0" anchor="ctr">
            <a:noAutofit/>
          </a:bodyPr>
          <a:lstStyle/>
          <a:p>
            <a:pPr marL="0" lvl="0" indent="0" algn="ctr">
              <a:lnSpc>
                <a:spcPts val="6399"/>
              </a:lnSpc>
            </a:pPr>
            <a:r>
              <a:rPr lang="en-US" sz="6399" b="1" spc="-63" dirty="0">
                <a:solidFill>
                  <a:srgbClr val="1D1D1B"/>
                </a:solidFill>
                <a:latin typeface="Poppins Bold"/>
                <a:ea typeface="Poppins Bold"/>
                <a:cs typeface="Poppins Bold"/>
                <a:sym typeface="Poppins Bold"/>
              </a:rPr>
              <a:t>PEDs</a:t>
            </a:r>
          </a:p>
          <a:p>
            <a:pPr marL="0" lvl="0" indent="0" algn="ctr">
              <a:lnSpc>
                <a:spcPts val="6399"/>
              </a:lnSpc>
            </a:pPr>
            <a:r>
              <a:rPr lang="en-US" sz="6399" b="1" spc="-63" dirty="0">
                <a:solidFill>
                  <a:srgbClr val="1D1D1B"/>
                </a:solidFill>
                <a:latin typeface="Poppins Bold"/>
                <a:ea typeface="Poppins Bold"/>
                <a:cs typeface="Poppins Bold"/>
                <a:sym typeface="Poppins Bold"/>
              </a:rPr>
              <a:t>in our</a:t>
            </a:r>
          </a:p>
          <a:p>
            <a:pPr marL="0" lvl="0" indent="0" algn="ctr">
              <a:lnSpc>
                <a:spcPts val="6399"/>
              </a:lnSpc>
            </a:pPr>
            <a:r>
              <a:rPr lang="en-US" sz="6399" b="1" spc="-63" dirty="0">
                <a:solidFill>
                  <a:srgbClr val="1D1D1B"/>
                </a:solidFill>
                <a:latin typeface="Poppins Bold"/>
                <a:ea typeface="Poppins Bold"/>
                <a:cs typeface="Poppins Bold"/>
                <a:sym typeface="Poppins Bold"/>
              </a:rPr>
              <a:t>School</a:t>
            </a:r>
          </a:p>
        </p:txBody>
      </p:sp>
      <p:sp>
        <p:nvSpPr>
          <p:cNvPr id="12" name="TextBox 11">
            <a:extLst>
              <a:ext uri="{FF2B5EF4-FFF2-40B4-BE49-F238E27FC236}">
                <a16:creationId xmlns:a16="http://schemas.microsoft.com/office/drawing/2014/main" id="{9D5E999D-EED1-1A56-4525-6C3F128784F2}"/>
              </a:ext>
            </a:extLst>
          </p:cNvPr>
          <p:cNvSpPr txBox="1"/>
          <p:nvPr/>
        </p:nvSpPr>
        <p:spPr>
          <a:xfrm>
            <a:off x="2590800" y="1790700"/>
            <a:ext cx="9601200" cy="5755422"/>
          </a:xfrm>
          <a:prstGeom prst="rect">
            <a:avLst/>
          </a:prstGeom>
          <a:noFill/>
        </p:spPr>
        <p:txBody>
          <a:bodyPr wrap="square" rtlCol="0">
            <a:spAutoFit/>
          </a:bodyPr>
          <a:lstStyle/>
          <a:p>
            <a:r>
              <a:rPr lang="en-US" sz="4400" dirty="0"/>
              <a:t>Procedures: </a:t>
            </a:r>
          </a:p>
          <a:p>
            <a:endParaRPr lang="en-US" dirty="0"/>
          </a:p>
          <a:p>
            <a:pPr marL="285750" indent="-285750">
              <a:buFont typeface="Arial" panose="020B0604020202020204" pitchFamily="34" charset="0"/>
              <a:buChar char="•"/>
            </a:pPr>
            <a:r>
              <a:rPr lang="en-US" sz="3600" dirty="0"/>
              <a:t>Each homeroom has a storage container for phones labeled with Teacher’s Name and Room Number</a:t>
            </a:r>
          </a:p>
          <a:p>
            <a:pPr marL="285750" indent="-285750">
              <a:buFont typeface="Arial" panose="020B0604020202020204" pitchFamily="34" charset="0"/>
              <a:buChar char="•"/>
            </a:pPr>
            <a:r>
              <a:rPr lang="en-US" sz="3600" dirty="0"/>
              <a:t>Each student places their phone in the storage container </a:t>
            </a:r>
          </a:p>
          <a:p>
            <a:pPr marL="285750" indent="-285750">
              <a:buFont typeface="Arial" panose="020B0604020202020204" pitchFamily="34" charset="0"/>
              <a:buChar char="•"/>
            </a:pPr>
            <a:r>
              <a:rPr lang="en-US" sz="3600" dirty="0"/>
              <a:t>The storage containers are delivered to the office and place in the safe room until the end of the school day.</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503450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EA400C-BB3A-D41F-7316-A920486076A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97DF15F-7FE6-CF03-38F4-9FA4DC2A199A}"/>
              </a:ext>
            </a:extLst>
          </p:cNvPr>
          <p:cNvGrpSpPr/>
          <p:nvPr/>
        </p:nvGrpSpPr>
        <p:grpSpPr>
          <a:xfrm>
            <a:off x="9144000" y="0"/>
            <a:ext cx="9144000" cy="10287001"/>
            <a:chOff x="0" y="0"/>
            <a:chExt cx="2408296" cy="2942706"/>
          </a:xfrm>
        </p:grpSpPr>
        <p:sp>
          <p:nvSpPr>
            <p:cNvPr id="3" name="Freeform 3">
              <a:extLst>
                <a:ext uri="{FF2B5EF4-FFF2-40B4-BE49-F238E27FC236}">
                  <a16:creationId xmlns:a16="http://schemas.microsoft.com/office/drawing/2014/main" id="{A3E6013D-50EA-AB2A-4C44-141F6DAA70CB}"/>
                </a:ext>
              </a:extLst>
            </p:cNvPr>
            <p:cNvSpPr/>
            <p:nvPr/>
          </p:nvSpPr>
          <p:spPr>
            <a:xfrm>
              <a:off x="0" y="0"/>
              <a:ext cx="2408296" cy="2942706"/>
            </a:xfrm>
            <a:custGeom>
              <a:avLst/>
              <a:gdLst/>
              <a:ahLst/>
              <a:cxnLst/>
              <a:rect l="l" t="t" r="r" b="b"/>
              <a:pathLst>
                <a:path w="2408296" h="2942706">
                  <a:moveTo>
                    <a:pt x="0" y="0"/>
                  </a:moveTo>
                  <a:lnTo>
                    <a:pt x="2408296" y="0"/>
                  </a:lnTo>
                  <a:lnTo>
                    <a:pt x="2408296" y="2942706"/>
                  </a:lnTo>
                  <a:lnTo>
                    <a:pt x="0" y="2942706"/>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AEB43BF6-1628-4ACB-E614-AB94D1536FF5}"/>
                </a:ext>
              </a:extLst>
            </p:cNvPr>
            <p:cNvSpPr txBox="1"/>
            <p:nvPr/>
          </p:nvSpPr>
          <p:spPr>
            <a:xfrm>
              <a:off x="0" y="-57150"/>
              <a:ext cx="2408296" cy="2999856"/>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A5117E00-5BDD-4F2B-CE66-491CB41174EA}"/>
              </a:ext>
            </a:extLst>
          </p:cNvPr>
          <p:cNvSpPr/>
          <p:nvPr/>
        </p:nvSpPr>
        <p:spPr>
          <a:xfrm>
            <a:off x="17252555" y="5547828"/>
            <a:ext cx="1035445" cy="2865247"/>
          </a:xfrm>
          <a:custGeom>
            <a:avLst/>
            <a:gdLst/>
            <a:ahLst/>
            <a:cxnLst/>
            <a:rect l="l" t="t" r="r" b="b"/>
            <a:pathLst>
              <a:path w="3129993" h="2865247">
                <a:moveTo>
                  <a:pt x="0" y="0"/>
                </a:moveTo>
                <a:lnTo>
                  <a:pt x="3129993" y="0"/>
                </a:lnTo>
                <a:lnTo>
                  <a:pt x="3129993" y="2865248"/>
                </a:lnTo>
                <a:lnTo>
                  <a:pt x="0" y="2865248"/>
                </a:lnTo>
                <a:lnTo>
                  <a:pt x="0" y="0"/>
                </a:lnTo>
                <a:close/>
              </a:path>
            </a:pathLst>
          </a:custGeom>
          <a:blipFill>
            <a:blip r:embed="rId3">
              <a:extLst>
                <a:ext uri="{96DAC541-7B7A-43D3-8B79-37D633B846F1}">
                  <asvg:svgBlip xmlns:asvg="http://schemas.microsoft.com/office/drawing/2016/SVG/main" r:embed="rId4"/>
                </a:ext>
              </a:extLst>
            </a:blip>
            <a:stretch>
              <a:fillRect r="-202285"/>
            </a:stretch>
          </a:blipFill>
        </p:spPr>
        <p:txBody>
          <a:bodyPr/>
          <a:lstStyle/>
          <a:p>
            <a:endParaRPr lang="en-US" dirty="0">
              <a:latin typeface="Segoe UI" panose="020B0502040204020203" pitchFamily="34" charset="0"/>
            </a:endParaRPr>
          </a:p>
        </p:txBody>
      </p:sp>
      <p:sp>
        <p:nvSpPr>
          <p:cNvPr id="6" name="Freeform 6">
            <a:extLst>
              <a:ext uri="{FF2B5EF4-FFF2-40B4-BE49-F238E27FC236}">
                <a16:creationId xmlns:a16="http://schemas.microsoft.com/office/drawing/2014/main" id="{C85993EB-C95D-AE44-7E1E-CC0C310D8996}"/>
              </a:ext>
            </a:extLst>
          </p:cNvPr>
          <p:cNvSpPr/>
          <p:nvPr/>
        </p:nvSpPr>
        <p:spPr>
          <a:xfrm>
            <a:off x="7040350" y="0"/>
            <a:ext cx="3043038" cy="1028700"/>
          </a:xfrm>
          <a:custGeom>
            <a:avLst/>
            <a:gdLst/>
            <a:ahLst/>
            <a:cxnLst/>
            <a:rect l="l" t="t" r="r" b="b"/>
            <a:pathLst>
              <a:path w="3043038" h="2785648">
                <a:moveTo>
                  <a:pt x="0" y="0"/>
                </a:moveTo>
                <a:lnTo>
                  <a:pt x="3043039" y="0"/>
                </a:lnTo>
                <a:lnTo>
                  <a:pt x="3043039"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grpSp>
        <p:nvGrpSpPr>
          <p:cNvPr id="7" name="Group 7">
            <a:extLst>
              <a:ext uri="{FF2B5EF4-FFF2-40B4-BE49-F238E27FC236}">
                <a16:creationId xmlns:a16="http://schemas.microsoft.com/office/drawing/2014/main" id="{F9266FA1-CC7B-8E6B-AC74-EFD926E09409}"/>
              </a:ext>
            </a:extLst>
          </p:cNvPr>
          <p:cNvGrpSpPr/>
          <p:nvPr/>
        </p:nvGrpSpPr>
        <p:grpSpPr>
          <a:xfrm>
            <a:off x="10659804" y="1263472"/>
            <a:ext cx="6066628" cy="7408109"/>
            <a:chOff x="0" y="0"/>
            <a:chExt cx="1597795" cy="1056500"/>
          </a:xfrm>
        </p:grpSpPr>
        <p:sp>
          <p:nvSpPr>
            <p:cNvPr id="8" name="Freeform 8">
              <a:extLst>
                <a:ext uri="{FF2B5EF4-FFF2-40B4-BE49-F238E27FC236}">
                  <a16:creationId xmlns:a16="http://schemas.microsoft.com/office/drawing/2014/main" id="{63B0ABF0-7C26-B11A-F485-E4CAE10AB852}"/>
                </a:ext>
              </a:extLst>
            </p:cNvPr>
            <p:cNvSpPr/>
            <p:nvPr/>
          </p:nvSpPr>
          <p:spPr>
            <a:xfrm>
              <a:off x="0" y="0"/>
              <a:ext cx="1597795" cy="1056500"/>
            </a:xfrm>
            <a:custGeom>
              <a:avLst/>
              <a:gdLst/>
              <a:ahLst/>
              <a:cxnLst/>
              <a:rect l="l" t="t" r="r" b="b"/>
              <a:pathLst>
                <a:path w="1597795" h="1056500">
                  <a:moveTo>
                    <a:pt x="0" y="0"/>
                  </a:moveTo>
                  <a:lnTo>
                    <a:pt x="1597795" y="0"/>
                  </a:lnTo>
                  <a:lnTo>
                    <a:pt x="1597795" y="1056500"/>
                  </a:lnTo>
                  <a:lnTo>
                    <a:pt x="0" y="1056500"/>
                  </a:lnTo>
                  <a:close/>
                </a:path>
              </a:pathLst>
            </a:custGeom>
            <a:solidFill>
              <a:srgbClr val="C0C0C0"/>
            </a:solidFill>
          </p:spPr>
          <p:txBody>
            <a:bodyPr/>
            <a:lstStyle/>
            <a:p>
              <a:endParaRPr lang="en-US" dirty="0">
                <a:latin typeface="Segoe UI" panose="020B0502040204020203" pitchFamily="34" charset="0"/>
              </a:endParaRPr>
            </a:p>
          </p:txBody>
        </p:sp>
        <p:sp>
          <p:nvSpPr>
            <p:cNvPr id="9" name="TextBox 9">
              <a:extLst>
                <a:ext uri="{FF2B5EF4-FFF2-40B4-BE49-F238E27FC236}">
                  <a16:creationId xmlns:a16="http://schemas.microsoft.com/office/drawing/2014/main" id="{19018621-89F1-F2B3-6CE4-D6F98A5FE0CF}"/>
                </a:ext>
              </a:extLst>
            </p:cNvPr>
            <p:cNvSpPr txBox="1"/>
            <p:nvPr/>
          </p:nvSpPr>
          <p:spPr>
            <a:xfrm>
              <a:off x="0" y="-57150"/>
              <a:ext cx="1597795" cy="1113650"/>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0" name="Freeform 10">
            <a:extLst>
              <a:ext uri="{FF2B5EF4-FFF2-40B4-BE49-F238E27FC236}">
                <a16:creationId xmlns:a16="http://schemas.microsoft.com/office/drawing/2014/main" id="{92941796-F225-3291-057E-D587FE52F2A3}"/>
              </a:ext>
            </a:extLst>
          </p:cNvPr>
          <p:cNvSpPr/>
          <p:nvPr/>
        </p:nvSpPr>
        <p:spPr>
          <a:xfrm rot="-5400000" flipH="1">
            <a:off x="978296" y="-978297"/>
            <a:ext cx="1712405" cy="3668998"/>
          </a:xfrm>
          <a:custGeom>
            <a:avLst/>
            <a:gdLst/>
            <a:ahLst/>
            <a:cxnLst/>
            <a:rect l="l" t="t" r="r" b="b"/>
            <a:pathLst>
              <a:path w="2007680" h="4114800">
                <a:moveTo>
                  <a:pt x="2007680" y="0"/>
                </a:moveTo>
                <a:lnTo>
                  <a:pt x="0" y="0"/>
                </a:lnTo>
                <a:lnTo>
                  <a:pt x="0" y="4114800"/>
                </a:lnTo>
                <a:lnTo>
                  <a:pt x="2007680" y="4114800"/>
                </a:lnTo>
                <a:lnTo>
                  <a:pt x="2007680" y="0"/>
                </a:lnTo>
                <a:close/>
              </a:path>
            </a:pathLst>
          </a:custGeom>
          <a:blipFill>
            <a:blip r:embed="rId7">
              <a:extLst>
                <a:ext uri="{96DAC541-7B7A-43D3-8B79-37D633B846F1}">
                  <asvg:svgBlip xmlns:asvg="http://schemas.microsoft.com/office/drawing/2016/SVG/main" r:embed="rId8"/>
                </a:ext>
              </a:extLst>
            </a:blip>
            <a:stretch>
              <a:fillRect l="-17244" t="-12151" r="1"/>
            </a:stretch>
          </a:blipFill>
        </p:spPr>
        <p:txBody>
          <a:bodyPr/>
          <a:lstStyle/>
          <a:p>
            <a:endParaRPr lang="en-US" dirty="0">
              <a:latin typeface="Segoe UI" panose="020B0502040204020203" pitchFamily="34" charset="0"/>
            </a:endParaRPr>
          </a:p>
        </p:txBody>
      </p:sp>
      <p:sp>
        <p:nvSpPr>
          <p:cNvPr id="11" name="TextBox 8">
            <a:extLst>
              <a:ext uri="{FF2B5EF4-FFF2-40B4-BE49-F238E27FC236}">
                <a16:creationId xmlns:a16="http://schemas.microsoft.com/office/drawing/2014/main" id="{EF03E5EF-F54B-5C22-F456-29BF4BE95B97}"/>
              </a:ext>
            </a:extLst>
          </p:cNvPr>
          <p:cNvSpPr txBox="1"/>
          <p:nvPr/>
        </p:nvSpPr>
        <p:spPr>
          <a:xfrm>
            <a:off x="10682686" y="3767881"/>
            <a:ext cx="6066628" cy="2486771"/>
          </a:xfrm>
          <a:prstGeom prst="rect">
            <a:avLst/>
          </a:prstGeom>
        </p:spPr>
        <p:txBody>
          <a:bodyPr wrap="square" lIns="0" tIns="0" rIns="0" bIns="0" rtlCol="0" anchor="t">
            <a:spAutoFit/>
          </a:bodyPr>
          <a:lstStyle/>
          <a:p>
            <a:pPr marL="0" lvl="0" indent="0" algn="ctr">
              <a:lnSpc>
                <a:spcPts val="6399"/>
              </a:lnSpc>
            </a:pPr>
            <a:r>
              <a:rPr lang="en-US" sz="5600" b="1" spc="-63" dirty="0">
                <a:solidFill>
                  <a:srgbClr val="1D1D1B"/>
                </a:solidFill>
                <a:latin typeface="Poppins Bold"/>
                <a:ea typeface="Poppins Bold"/>
                <a:cs typeface="Poppins Bold"/>
                <a:sym typeface="Poppins Bold"/>
              </a:rPr>
              <a:t>Comprehensive Long Range Facilities Plan</a:t>
            </a:r>
            <a:r>
              <a:rPr lang="en-US" sz="6399" b="1" spc="-63" dirty="0">
                <a:solidFill>
                  <a:srgbClr val="1D1D1B"/>
                </a:solidFill>
                <a:latin typeface="Poppins Bold"/>
                <a:ea typeface="Poppins Bold"/>
                <a:cs typeface="Poppins Bold"/>
                <a:sym typeface="Poppins Bold"/>
              </a:rPr>
              <a:t> </a:t>
            </a:r>
          </a:p>
        </p:txBody>
      </p:sp>
      <p:sp>
        <p:nvSpPr>
          <p:cNvPr id="12" name="TextBox 11">
            <a:extLst>
              <a:ext uri="{FF2B5EF4-FFF2-40B4-BE49-F238E27FC236}">
                <a16:creationId xmlns:a16="http://schemas.microsoft.com/office/drawing/2014/main" id="{BA477CC2-D422-C8FE-E8D2-4F03468AD904}"/>
              </a:ext>
            </a:extLst>
          </p:cNvPr>
          <p:cNvSpPr txBox="1"/>
          <p:nvPr/>
        </p:nvSpPr>
        <p:spPr>
          <a:xfrm>
            <a:off x="266562" y="1921259"/>
            <a:ext cx="8473024" cy="7817525"/>
          </a:xfrm>
          <a:prstGeom prst="rect">
            <a:avLst/>
          </a:prstGeom>
          <a:noFill/>
        </p:spPr>
        <p:txBody>
          <a:bodyPr wrap="square" rtlCol="0">
            <a:spAutoFit/>
          </a:bodyPr>
          <a:lstStyle/>
          <a:p>
            <a:r>
              <a:rPr lang="en-US" sz="4000" b="1" dirty="0">
                <a:solidFill>
                  <a:schemeClr val="accent1"/>
                </a:solidFill>
                <a:latin typeface="Segoe UI" panose="020B0502040204020203" pitchFamily="34" charset="0"/>
                <a:cs typeface="Segoe UI" panose="020B0502040204020203" pitchFamily="34" charset="0"/>
              </a:rPr>
              <a:t>APS Forward 2040:</a:t>
            </a:r>
          </a:p>
          <a:p>
            <a:r>
              <a:rPr lang="en-US" sz="4000" b="1" dirty="0">
                <a:solidFill>
                  <a:schemeClr val="accent1"/>
                </a:solidFill>
                <a:latin typeface="Segoe UI" panose="020B0502040204020203" pitchFamily="34" charset="0"/>
                <a:cs typeface="Segoe UI" panose="020B0502040204020203" pitchFamily="34" charset="0"/>
              </a:rPr>
              <a:t>Reshaping the Future of Education</a:t>
            </a:r>
            <a:endParaRPr lang="en-US" sz="2400" dirty="0">
              <a:latin typeface="Segoe UI" panose="020B0502040204020203" pitchFamily="34" charset="0"/>
              <a:cs typeface="Segoe UI" panose="020B0502040204020203" pitchFamily="34" charset="0"/>
            </a:endParaRPr>
          </a:p>
          <a:p>
            <a:r>
              <a:rPr lang="en-US" sz="3600" b="1" u="sng" dirty="0">
                <a:latin typeface="Segoe UI" panose="020B0502040204020203" pitchFamily="34" charset="0"/>
                <a:cs typeface="Segoe UI" panose="020B0502040204020203" pitchFamily="34" charset="0"/>
              </a:rPr>
              <a:t>Taskforce Meetings</a:t>
            </a:r>
          </a:p>
          <a:p>
            <a:r>
              <a:rPr lang="en-US" sz="2800" dirty="0">
                <a:latin typeface="Segoe UI" panose="020B0502040204020203" pitchFamily="34" charset="0"/>
                <a:cs typeface="Segoe UI" panose="020B0502040204020203" pitchFamily="34" charset="0"/>
              </a:rPr>
              <a:t>May 8, 2025 - </a:t>
            </a:r>
            <a:r>
              <a:rPr lang="en-US" sz="2800" dirty="0">
                <a:latin typeface="Segoe UI" panose="020B0502040204020203" pitchFamily="34" charset="0"/>
                <a:cs typeface="Segoe UI" panose="020B0502040204020203" pitchFamily="34" charset="0"/>
                <a:hlinkClick r:id="rId9"/>
              </a:rPr>
              <a:t>Presentation</a:t>
            </a:r>
            <a:endParaRPr lang="en-US" sz="2800" dirty="0">
              <a:latin typeface="Segoe UI" panose="020B0502040204020203" pitchFamily="34" charset="0"/>
              <a:cs typeface="Segoe UI" panose="020B0502040204020203" pitchFamily="34" charset="0"/>
            </a:endParaRPr>
          </a:p>
          <a:p>
            <a:r>
              <a:rPr lang="en-US" sz="2800" dirty="0">
                <a:latin typeface="Segoe UI" panose="020B0502040204020203" pitchFamily="34" charset="0"/>
                <a:cs typeface="Segoe UI" panose="020B0502040204020203" pitchFamily="34" charset="0"/>
              </a:rPr>
              <a:t>August 5, 2025- </a:t>
            </a:r>
            <a:r>
              <a:rPr lang="en-US" sz="2800" dirty="0">
                <a:latin typeface="Segoe UI" panose="020B0502040204020203" pitchFamily="34" charset="0"/>
                <a:cs typeface="Segoe UI" panose="020B0502040204020203" pitchFamily="34" charset="0"/>
                <a:hlinkClick r:id="rId10"/>
              </a:rPr>
              <a:t>Presentation</a:t>
            </a:r>
            <a:endParaRPr lang="en-US" sz="2800" dirty="0">
              <a:latin typeface="Segoe UI" panose="020B0502040204020203" pitchFamily="34" charset="0"/>
              <a:cs typeface="Segoe UI" panose="020B0502040204020203" pitchFamily="34" charset="0"/>
            </a:endParaRPr>
          </a:p>
          <a:p>
            <a:r>
              <a:rPr lang="en-US" sz="2800" b="1" dirty="0">
                <a:latin typeface="Segoe UI" panose="020B0502040204020203" pitchFamily="34" charset="0"/>
                <a:cs typeface="Segoe UI" panose="020B0502040204020203" pitchFamily="34" charset="0"/>
              </a:rPr>
              <a:t>Mechanicsville Civic Association </a:t>
            </a:r>
          </a:p>
          <a:p>
            <a:r>
              <a:rPr lang="en-US" sz="2800" dirty="0">
                <a:latin typeface="Segoe UI" panose="020B0502040204020203" pitchFamily="34" charset="0"/>
                <a:cs typeface="Segoe UI" panose="020B0502040204020203" pitchFamily="34" charset="0"/>
              </a:rPr>
              <a:t>September 3, 2025 </a:t>
            </a:r>
          </a:p>
          <a:p>
            <a:r>
              <a:rPr lang="en-US" sz="2800" b="1" dirty="0">
                <a:latin typeface="Segoe UI" panose="020B0502040204020203" pitchFamily="34" charset="0"/>
                <a:cs typeface="Segoe UI" panose="020B0502040204020203" pitchFamily="34" charset="0"/>
              </a:rPr>
              <a:t>Scenarios/ Survey </a:t>
            </a:r>
          </a:p>
          <a:p>
            <a:r>
              <a:rPr lang="en-US" sz="2800" dirty="0">
                <a:latin typeface="Segoe UI" panose="020B0502040204020203" pitchFamily="34" charset="0"/>
                <a:cs typeface="Segoe UI" panose="020B0502040204020203" pitchFamily="34" charset="0"/>
              </a:rPr>
              <a:t>https://www.atlantapublicschools.us/Page/73555</a:t>
            </a:r>
            <a:endParaRPr lang="en-US" sz="2400" dirty="0">
              <a:latin typeface="Segoe UI" panose="020B0502040204020203" pitchFamily="34" charset="0"/>
              <a:cs typeface="Segoe UI" panose="020B0502040204020203" pitchFamily="34" charset="0"/>
            </a:endParaRPr>
          </a:p>
          <a:p>
            <a:r>
              <a:rPr lang="en-US" sz="3600" b="1" u="sng" dirty="0">
                <a:latin typeface="Segoe UI" panose="020B0502040204020203" pitchFamily="34" charset="0"/>
                <a:cs typeface="Segoe UI" panose="020B0502040204020203" pitchFamily="34" charset="0"/>
              </a:rPr>
              <a:t>Upcoming Public Meetings</a:t>
            </a:r>
          </a:p>
          <a:p>
            <a:pPr marL="342900" indent="342900">
              <a:buFont typeface="Arial" panose="020B0604020202020204" pitchFamily="34" charset="0"/>
              <a:buChar char="•"/>
            </a:pPr>
            <a:r>
              <a:rPr lang="en-US" sz="2800" dirty="0"/>
              <a:t>August 25</a:t>
            </a:r>
          </a:p>
          <a:p>
            <a:pPr marL="342900" indent="342900">
              <a:buFont typeface="Arial" panose="020B0604020202020204" pitchFamily="34" charset="0"/>
              <a:buChar char="•"/>
            </a:pPr>
            <a:r>
              <a:rPr lang="en-US" sz="2800" dirty="0"/>
              <a:t>October 20</a:t>
            </a:r>
          </a:p>
          <a:p>
            <a:pPr marL="342900" indent="342900">
              <a:buFont typeface="Arial" panose="020B0604020202020204" pitchFamily="34" charset="0"/>
              <a:buChar char="•"/>
            </a:pPr>
            <a:r>
              <a:rPr lang="en-US" sz="2800" dirty="0"/>
              <a:t>November 10</a:t>
            </a:r>
          </a:p>
          <a:p>
            <a:r>
              <a:rPr lang="en-US" sz="2800" b="1" dirty="0">
                <a:solidFill>
                  <a:schemeClr val="accent4"/>
                </a:solidFill>
              </a:rPr>
              <a:t>Virtual</a:t>
            </a:r>
            <a:r>
              <a:rPr lang="en-US" sz="2800" dirty="0">
                <a:solidFill>
                  <a:schemeClr val="accent4"/>
                </a:solidFill>
              </a:rPr>
              <a:t> – at Noon</a:t>
            </a:r>
          </a:p>
          <a:p>
            <a:r>
              <a:rPr lang="en-US" sz="2800" b="1" dirty="0">
                <a:solidFill>
                  <a:schemeClr val="accent4"/>
                </a:solidFill>
              </a:rPr>
              <a:t>In-person</a:t>
            </a:r>
            <a:r>
              <a:rPr lang="en-US" sz="2800" dirty="0">
                <a:solidFill>
                  <a:schemeClr val="accent4"/>
                </a:solidFill>
              </a:rPr>
              <a:t> at 6PM at CLL (130 Trinity Ave)</a:t>
            </a:r>
          </a:p>
          <a:p>
            <a:endParaRPr lang="en-US" sz="2400" dirty="0"/>
          </a:p>
          <a:p>
            <a:endParaRPr lang="en-US" dirty="0"/>
          </a:p>
        </p:txBody>
      </p:sp>
      <p:sp>
        <p:nvSpPr>
          <p:cNvPr id="13" name="TextBox 12">
            <a:extLst>
              <a:ext uri="{FF2B5EF4-FFF2-40B4-BE49-F238E27FC236}">
                <a16:creationId xmlns:a16="http://schemas.microsoft.com/office/drawing/2014/main" id="{EEC15193-2A0E-9BA5-4012-486CFF214E3B}"/>
              </a:ext>
            </a:extLst>
          </p:cNvPr>
          <p:cNvSpPr txBox="1"/>
          <p:nvPr/>
        </p:nvSpPr>
        <p:spPr>
          <a:xfrm>
            <a:off x="11064218" y="6411889"/>
            <a:ext cx="5257800" cy="523220"/>
          </a:xfrm>
          <a:prstGeom prst="rect">
            <a:avLst/>
          </a:prstGeom>
          <a:noFill/>
        </p:spPr>
        <p:txBody>
          <a:bodyPr wrap="square" rtlCol="0">
            <a:spAutoFit/>
          </a:bodyPr>
          <a:lstStyle/>
          <a:p>
            <a:pPr algn="ctr"/>
            <a:r>
              <a:rPr lang="en-US" sz="2800" dirty="0">
                <a:solidFill>
                  <a:schemeClr val="accent4"/>
                </a:solidFill>
              </a:rPr>
              <a:t>atlantapublicschools.us/APS2040</a:t>
            </a:r>
          </a:p>
        </p:txBody>
      </p:sp>
      <p:sp>
        <p:nvSpPr>
          <p:cNvPr id="14" name="TextBox 8">
            <a:extLst>
              <a:ext uri="{FF2B5EF4-FFF2-40B4-BE49-F238E27FC236}">
                <a16:creationId xmlns:a16="http://schemas.microsoft.com/office/drawing/2014/main" id="{E0112B67-B809-7FD2-4784-74CC5DC46677}"/>
              </a:ext>
            </a:extLst>
          </p:cNvPr>
          <p:cNvSpPr txBox="1"/>
          <p:nvPr/>
        </p:nvSpPr>
        <p:spPr>
          <a:xfrm>
            <a:off x="10682686" y="2505514"/>
            <a:ext cx="6066628" cy="830997"/>
          </a:xfrm>
          <a:prstGeom prst="rect">
            <a:avLst/>
          </a:prstGeom>
        </p:spPr>
        <p:txBody>
          <a:bodyPr wrap="square" lIns="0" tIns="0" rIns="0" bIns="0" rtlCol="0" anchor="t">
            <a:spAutoFit/>
          </a:bodyPr>
          <a:lstStyle/>
          <a:p>
            <a:pPr marL="0" lvl="0" indent="0" algn="ctr">
              <a:lnSpc>
                <a:spcPts val="6399"/>
              </a:lnSpc>
            </a:pPr>
            <a:r>
              <a:rPr lang="en-US" sz="6000" spc="-63" dirty="0">
                <a:ln>
                  <a:solidFill>
                    <a:schemeClr val="accent1"/>
                  </a:solidFill>
                </a:ln>
                <a:solidFill>
                  <a:schemeClr val="accent3"/>
                </a:solidFill>
                <a:latin typeface="Poppins Bold"/>
                <a:ea typeface="Poppins Bold"/>
                <a:cs typeface="Poppins Bold"/>
                <a:sym typeface="Poppins Bold"/>
              </a:rPr>
              <a:t>UPDATE</a:t>
            </a:r>
          </a:p>
        </p:txBody>
      </p:sp>
    </p:spTree>
    <p:extLst>
      <p:ext uri="{BB962C8B-B14F-4D97-AF65-F5344CB8AC3E}">
        <p14:creationId xmlns:p14="http://schemas.microsoft.com/office/powerpoint/2010/main" val="38361249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437D3A-836E-E6C2-6C65-43056F36C6A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ED5B997-0F9D-12A8-65EE-57F59DFAD24A}"/>
              </a:ext>
            </a:extLst>
          </p:cNvPr>
          <p:cNvGrpSpPr/>
          <p:nvPr/>
        </p:nvGrpSpPr>
        <p:grpSpPr>
          <a:xfrm>
            <a:off x="0" y="0"/>
            <a:ext cx="501338" cy="10287000"/>
            <a:chOff x="0" y="0"/>
            <a:chExt cx="132040" cy="2709333"/>
          </a:xfrm>
        </p:grpSpPr>
        <p:sp>
          <p:nvSpPr>
            <p:cNvPr id="3" name="Freeform 3">
              <a:extLst>
                <a:ext uri="{FF2B5EF4-FFF2-40B4-BE49-F238E27FC236}">
                  <a16:creationId xmlns:a16="http://schemas.microsoft.com/office/drawing/2014/main" id="{3E7C91EB-9E68-602E-F1ED-ABED3C75CE68}"/>
                </a:ext>
              </a:extLst>
            </p:cNvPr>
            <p:cNvSpPr/>
            <p:nvPr/>
          </p:nvSpPr>
          <p:spPr>
            <a:xfrm>
              <a:off x="0" y="0"/>
              <a:ext cx="132040" cy="2709333"/>
            </a:xfrm>
            <a:custGeom>
              <a:avLst/>
              <a:gdLst/>
              <a:ahLst/>
              <a:cxnLst/>
              <a:rect l="l" t="t" r="r" b="b"/>
              <a:pathLst>
                <a:path w="132040" h="2709333">
                  <a:moveTo>
                    <a:pt x="0" y="0"/>
                  </a:moveTo>
                  <a:lnTo>
                    <a:pt x="132040" y="0"/>
                  </a:lnTo>
                  <a:lnTo>
                    <a:pt x="132040" y="2709333"/>
                  </a:lnTo>
                  <a:lnTo>
                    <a:pt x="0" y="2709333"/>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7B56C9A6-783E-0DD9-323D-0A82F4D5EC31}"/>
                </a:ext>
              </a:extLst>
            </p:cNvPr>
            <p:cNvSpPr txBox="1"/>
            <p:nvPr/>
          </p:nvSpPr>
          <p:spPr>
            <a:xfrm>
              <a:off x="0" y="-57150"/>
              <a:ext cx="132040" cy="2766483"/>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C998A122-2D1E-2C7D-9F90-744BC82D88FB}"/>
              </a:ext>
            </a:extLst>
          </p:cNvPr>
          <p:cNvSpPr/>
          <p:nvPr/>
        </p:nvSpPr>
        <p:spPr>
          <a:xfrm>
            <a:off x="10271102" y="9394779"/>
            <a:ext cx="3129993" cy="892222"/>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3">
              <a:extLst>
                <a:ext uri="{96DAC541-7B7A-43D3-8B79-37D633B846F1}">
                  <asvg:svgBlip xmlns:asvg="http://schemas.microsoft.com/office/drawing/2016/SVG/main" r:embed="rId4"/>
                </a:ext>
              </a:extLst>
            </a:blip>
            <a:stretch>
              <a:fillRect b="-221136"/>
            </a:stretch>
          </a:blipFill>
        </p:spPr>
        <p:txBody>
          <a:bodyPr/>
          <a:lstStyle/>
          <a:p>
            <a:endParaRPr lang="en-US" dirty="0">
              <a:latin typeface="Segoe UI" panose="020B0502040204020203" pitchFamily="34" charset="0"/>
            </a:endParaRPr>
          </a:p>
        </p:txBody>
      </p:sp>
      <p:sp>
        <p:nvSpPr>
          <p:cNvPr id="6" name="Freeform 6">
            <a:extLst>
              <a:ext uri="{FF2B5EF4-FFF2-40B4-BE49-F238E27FC236}">
                <a16:creationId xmlns:a16="http://schemas.microsoft.com/office/drawing/2014/main" id="{2B0FF8AA-BCD0-63FF-5645-886A9F25483E}"/>
              </a:ext>
            </a:extLst>
          </p:cNvPr>
          <p:cNvSpPr/>
          <p:nvPr/>
        </p:nvSpPr>
        <p:spPr>
          <a:xfrm>
            <a:off x="2147479" y="0"/>
            <a:ext cx="3043038" cy="1028700"/>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sp>
        <p:nvSpPr>
          <p:cNvPr id="7" name="Freeform 7">
            <a:extLst>
              <a:ext uri="{FF2B5EF4-FFF2-40B4-BE49-F238E27FC236}">
                <a16:creationId xmlns:a16="http://schemas.microsoft.com/office/drawing/2014/main" id="{AEA75DAE-ECBA-93EC-DD5A-293B34EFAF53}"/>
              </a:ext>
            </a:extLst>
          </p:cNvPr>
          <p:cNvSpPr/>
          <p:nvPr/>
        </p:nvSpPr>
        <p:spPr>
          <a:xfrm rot="-5400000" flipH="1" flipV="1">
            <a:off x="15677843" y="-824253"/>
            <a:ext cx="1785904" cy="3434410"/>
          </a:xfrm>
          <a:custGeom>
            <a:avLst/>
            <a:gdLst/>
            <a:ahLst/>
            <a:cxnLst/>
            <a:rect l="l" t="t" r="r" b="b"/>
            <a:pathLst>
              <a:path w="2007680" h="4114800">
                <a:moveTo>
                  <a:pt x="2007680" y="4114800"/>
                </a:moveTo>
                <a:lnTo>
                  <a:pt x="0" y="4114800"/>
                </a:lnTo>
                <a:lnTo>
                  <a:pt x="0" y="0"/>
                </a:lnTo>
                <a:lnTo>
                  <a:pt x="2007680" y="0"/>
                </a:lnTo>
                <a:lnTo>
                  <a:pt x="2007680" y="4114800"/>
                </a:lnTo>
                <a:close/>
              </a:path>
            </a:pathLst>
          </a:custGeom>
          <a:blipFill>
            <a:blip r:embed="rId7">
              <a:extLst>
                <a:ext uri="{96DAC541-7B7A-43D3-8B79-37D633B846F1}">
                  <asvg:svgBlip xmlns:asvg="http://schemas.microsoft.com/office/drawing/2016/SVG/main" r:embed="rId8"/>
                </a:ext>
              </a:extLst>
            </a:blip>
            <a:stretch>
              <a:fillRect l="-12418" t="-19810" b="-1"/>
            </a:stretch>
          </a:blipFill>
        </p:spPr>
        <p:txBody>
          <a:bodyPr/>
          <a:lstStyle/>
          <a:p>
            <a:endParaRPr lang="en-US" dirty="0">
              <a:latin typeface="Segoe UI" panose="020B0502040204020203" pitchFamily="34" charset="0"/>
            </a:endParaRPr>
          </a:p>
        </p:txBody>
      </p:sp>
      <p:grpSp>
        <p:nvGrpSpPr>
          <p:cNvPr id="8" name="Group 8">
            <a:extLst>
              <a:ext uri="{FF2B5EF4-FFF2-40B4-BE49-F238E27FC236}">
                <a16:creationId xmlns:a16="http://schemas.microsoft.com/office/drawing/2014/main" id="{45359E09-ECC5-29A1-F12F-0E98AF81362F}"/>
              </a:ext>
            </a:extLst>
          </p:cNvPr>
          <p:cNvGrpSpPr/>
          <p:nvPr/>
        </p:nvGrpSpPr>
        <p:grpSpPr>
          <a:xfrm>
            <a:off x="9686661" y="2587465"/>
            <a:ext cx="6617311" cy="5170847"/>
            <a:chOff x="0" y="0"/>
            <a:chExt cx="1742831" cy="1361869"/>
          </a:xfrm>
        </p:grpSpPr>
        <p:sp>
          <p:nvSpPr>
            <p:cNvPr id="9" name="Freeform 9">
              <a:extLst>
                <a:ext uri="{FF2B5EF4-FFF2-40B4-BE49-F238E27FC236}">
                  <a16:creationId xmlns:a16="http://schemas.microsoft.com/office/drawing/2014/main" id="{5D2D04A4-6970-D2D2-807C-19EDCCC11767}"/>
                </a:ext>
              </a:extLst>
            </p:cNvPr>
            <p:cNvSpPr/>
            <p:nvPr/>
          </p:nvSpPr>
          <p:spPr>
            <a:xfrm>
              <a:off x="0" y="0"/>
              <a:ext cx="1742831" cy="1361869"/>
            </a:xfrm>
            <a:custGeom>
              <a:avLst/>
              <a:gdLst/>
              <a:ahLst/>
              <a:cxnLst/>
              <a:rect l="l" t="t" r="r" b="b"/>
              <a:pathLst>
                <a:path w="1742831" h="1361869">
                  <a:moveTo>
                    <a:pt x="0" y="0"/>
                  </a:moveTo>
                  <a:lnTo>
                    <a:pt x="1742831" y="0"/>
                  </a:lnTo>
                  <a:lnTo>
                    <a:pt x="1742831" y="1361869"/>
                  </a:lnTo>
                  <a:lnTo>
                    <a:pt x="0" y="1361869"/>
                  </a:lnTo>
                  <a:close/>
                </a:path>
              </a:pathLst>
            </a:custGeom>
            <a:solidFill>
              <a:srgbClr val="000000">
                <a:alpha val="34902"/>
              </a:srgbClr>
            </a:solidFill>
          </p:spPr>
          <p:txBody>
            <a:bodyPr/>
            <a:lstStyle/>
            <a:p>
              <a:endParaRPr lang="en-US" dirty="0">
                <a:latin typeface="Segoe UI" panose="020B0502040204020203" pitchFamily="34" charset="0"/>
              </a:endParaRPr>
            </a:p>
          </p:txBody>
        </p:sp>
        <p:sp>
          <p:nvSpPr>
            <p:cNvPr id="10" name="TextBox 10">
              <a:extLst>
                <a:ext uri="{FF2B5EF4-FFF2-40B4-BE49-F238E27FC236}">
                  <a16:creationId xmlns:a16="http://schemas.microsoft.com/office/drawing/2014/main" id="{DA59E796-EB3C-3599-AE6E-28CC07759925}"/>
                </a:ext>
              </a:extLst>
            </p:cNvPr>
            <p:cNvSpPr txBox="1"/>
            <p:nvPr/>
          </p:nvSpPr>
          <p:spPr>
            <a:xfrm>
              <a:off x="0" y="-57150"/>
              <a:ext cx="1742831" cy="1419019"/>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grpSp>
        <p:nvGrpSpPr>
          <p:cNvPr id="11" name="Group 11">
            <a:extLst>
              <a:ext uri="{FF2B5EF4-FFF2-40B4-BE49-F238E27FC236}">
                <a16:creationId xmlns:a16="http://schemas.microsoft.com/office/drawing/2014/main" id="{767A2DAF-EA79-4D9E-BA1A-2344311B5731}"/>
              </a:ext>
            </a:extLst>
          </p:cNvPr>
          <p:cNvGrpSpPr/>
          <p:nvPr/>
        </p:nvGrpSpPr>
        <p:grpSpPr>
          <a:xfrm>
            <a:off x="9144000" y="2219973"/>
            <a:ext cx="6895741" cy="5224908"/>
            <a:chOff x="0" y="0"/>
            <a:chExt cx="1816162" cy="1376107"/>
          </a:xfrm>
        </p:grpSpPr>
        <p:sp>
          <p:nvSpPr>
            <p:cNvPr id="12" name="Freeform 12">
              <a:extLst>
                <a:ext uri="{FF2B5EF4-FFF2-40B4-BE49-F238E27FC236}">
                  <a16:creationId xmlns:a16="http://schemas.microsoft.com/office/drawing/2014/main" id="{8C279D88-2BE7-28F3-1452-713FABE79019}"/>
                </a:ext>
              </a:extLst>
            </p:cNvPr>
            <p:cNvSpPr/>
            <p:nvPr/>
          </p:nvSpPr>
          <p:spPr>
            <a:xfrm>
              <a:off x="0" y="0"/>
              <a:ext cx="1816162" cy="1376107"/>
            </a:xfrm>
            <a:custGeom>
              <a:avLst/>
              <a:gdLst/>
              <a:ahLst/>
              <a:cxnLst/>
              <a:rect l="l" t="t" r="r" b="b"/>
              <a:pathLst>
                <a:path w="1816162" h="1376107">
                  <a:moveTo>
                    <a:pt x="0" y="0"/>
                  </a:moveTo>
                  <a:lnTo>
                    <a:pt x="1816162" y="0"/>
                  </a:lnTo>
                  <a:lnTo>
                    <a:pt x="1816162" y="1376107"/>
                  </a:lnTo>
                  <a:lnTo>
                    <a:pt x="0" y="1376107"/>
                  </a:lnTo>
                  <a:close/>
                </a:path>
              </a:pathLst>
            </a:custGeom>
            <a:solidFill>
              <a:srgbClr val="D8031C"/>
            </a:solidFill>
          </p:spPr>
          <p:txBody>
            <a:bodyPr/>
            <a:lstStyle/>
            <a:p>
              <a:endParaRPr lang="en-US" dirty="0">
                <a:latin typeface="Segoe UI" panose="020B0502040204020203" pitchFamily="34" charset="0"/>
              </a:endParaRPr>
            </a:p>
          </p:txBody>
        </p:sp>
        <p:sp>
          <p:nvSpPr>
            <p:cNvPr id="13" name="TextBox 13">
              <a:extLst>
                <a:ext uri="{FF2B5EF4-FFF2-40B4-BE49-F238E27FC236}">
                  <a16:creationId xmlns:a16="http://schemas.microsoft.com/office/drawing/2014/main" id="{C62B8AC7-D201-45BF-68B2-5DB221C8A413}"/>
                </a:ext>
              </a:extLst>
            </p:cNvPr>
            <p:cNvSpPr txBox="1"/>
            <p:nvPr/>
          </p:nvSpPr>
          <p:spPr>
            <a:xfrm>
              <a:off x="0" y="-57150"/>
              <a:ext cx="1816162" cy="1433257"/>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4" name="TextBox 14">
            <a:extLst>
              <a:ext uri="{FF2B5EF4-FFF2-40B4-BE49-F238E27FC236}">
                <a16:creationId xmlns:a16="http://schemas.microsoft.com/office/drawing/2014/main" id="{384D9DAD-74AA-AF0E-CB29-167944C0B1CA}"/>
              </a:ext>
            </a:extLst>
          </p:cNvPr>
          <p:cNvSpPr txBox="1"/>
          <p:nvPr/>
        </p:nvSpPr>
        <p:spPr>
          <a:xfrm>
            <a:off x="9179984" y="4612356"/>
            <a:ext cx="6895741" cy="845296"/>
          </a:xfrm>
          <a:prstGeom prst="rect">
            <a:avLst/>
          </a:prstGeom>
        </p:spPr>
        <p:txBody>
          <a:bodyPr wrap="square" lIns="0" tIns="0" rIns="0" bIns="0" rtlCol="0" anchor="t">
            <a:spAutoFit/>
          </a:bodyPr>
          <a:lstStyle/>
          <a:p>
            <a:pPr marL="0" lvl="0" indent="0" algn="ctr">
              <a:lnSpc>
                <a:spcPts val="6399"/>
              </a:lnSpc>
            </a:pPr>
            <a:r>
              <a:rPr lang="en-US" sz="5500" b="1" spc="-63" dirty="0">
                <a:solidFill>
                  <a:schemeClr val="bg1"/>
                </a:solidFill>
                <a:latin typeface="Poppins Bold"/>
                <a:ea typeface="Poppins Bold"/>
                <a:cs typeface="Poppins Bold"/>
                <a:sym typeface="Poppins Bold"/>
              </a:rPr>
              <a:t>Announcements</a:t>
            </a:r>
          </a:p>
        </p:txBody>
      </p:sp>
    </p:spTree>
    <p:extLst>
      <p:ext uri="{BB962C8B-B14F-4D97-AF65-F5344CB8AC3E}">
        <p14:creationId xmlns:p14="http://schemas.microsoft.com/office/powerpoint/2010/main" val="33534992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8ACE4-ACD9-5D20-347E-D9F30EF9C0F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45C4EFB-F3DE-A127-15B9-81D825C9CF92}"/>
              </a:ext>
            </a:extLst>
          </p:cNvPr>
          <p:cNvGrpSpPr/>
          <p:nvPr/>
        </p:nvGrpSpPr>
        <p:grpSpPr>
          <a:xfrm>
            <a:off x="9144000" y="0"/>
            <a:ext cx="9144000" cy="10287001"/>
            <a:chOff x="0" y="0"/>
            <a:chExt cx="2408296" cy="2942706"/>
          </a:xfrm>
        </p:grpSpPr>
        <p:sp>
          <p:nvSpPr>
            <p:cNvPr id="3" name="Freeform 3">
              <a:extLst>
                <a:ext uri="{FF2B5EF4-FFF2-40B4-BE49-F238E27FC236}">
                  <a16:creationId xmlns:a16="http://schemas.microsoft.com/office/drawing/2014/main" id="{883B9E07-449A-9D8B-4BEC-FAEA6F87E5D1}"/>
                </a:ext>
              </a:extLst>
            </p:cNvPr>
            <p:cNvSpPr/>
            <p:nvPr/>
          </p:nvSpPr>
          <p:spPr>
            <a:xfrm>
              <a:off x="0" y="0"/>
              <a:ext cx="2408296" cy="2942706"/>
            </a:xfrm>
            <a:custGeom>
              <a:avLst/>
              <a:gdLst/>
              <a:ahLst/>
              <a:cxnLst/>
              <a:rect l="l" t="t" r="r" b="b"/>
              <a:pathLst>
                <a:path w="2408296" h="2942706">
                  <a:moveTo>
                    <a:pt x="0" y="0"/>
                  </a:moveTo>
                  <a:lnTo>
                    <a:pt x="2408296" y="0"/>
                  </a:lnTo>
                  <a:lnTo>
                    <a:pt x="2408296" y="2942706"/>
                  </a:lnTo>
                  <a:lnTo>
                    <a:pt x="0" y="2942706"/>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CE1E664E-ABB7-AB06-8F6A-AD334D935F5A}"/>
                </a:ext>
              </a:extLst>
            </p:cNvPr>
            <p:cNvSpPr txBox="1"/>
            <p:nvPr/>
          </p:nvSpPr>
          <p:spPr>
            <a:xfrm>
              <a:off x="0" y="-57150"/>
              <a:ext cx="2408296" cy="2999856"/>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2538DBA3-BA35-F109-CD6A-FBEED72A2461}"/>
              </a:ext>
            </a:extLst>
          </p:cNvPr>
          <p:cNvSpPr/>
          <p:nvPr/>
        </p:nvSpPr>
        <p:spPr>
          <a:xfrm>
            <a:off x="17252555" y="5547828"/>
            <a:ext cx="1035445" cy="2865247"/>
          </a:xfrm>
          <a:custGeom>
            <a:avLst/>
            <a:gdLst/>
            <a:ahLst/>
            <a:cxnLst/>
            <a:rect l="l" t="t" r="r" b="b"/>
            <a:pathLst>
              <a:path w="3129993" h="2865247">
                <a:moveTo>
                  <a:pt x="0" y="0"/>
                </a:moveTo>
                <a:lnTo>
                  <a:pt x="3129993" y="0"/>
                </a:lnTo>
                <a:lnTo>
                  <a:pt x="3129993" y="2865248"/>
                </a:lnTo>
                <a:lnTo>
                  <a:pt x="0" y="2865248"/>
                </a:lnTo>
                <a:lnTo>
                  <a:pt x="0" y="0"/>
                </a:lnTo>
                <a:close/>
              </a:path>
            </a:pathLst>
          </a:custGeom>
          <a:blipFill>
            <a:blip r:embed="rId3">
              <a:extLst>
                <a:ext uri="{96DAC541-7B7A-43D3-8B79-37D633B846F1}">
                  <asvg:svgBlip xmlns:asvg="http://schemas.microsoft.com/office/drawing/2016/SVG/main" r:embed="rId4"/>
                </a:ext>
              </a:extLst>
            </a:blip>
            <a:stretch>
              <a:fillRect r="-202285"/>
            </a:stretch>
          </a:blipFill>
        </p:spPr>
        <p:txBody>
          <a:bodyPr/>
          <a:lstStyle/>
          <a:p>
            <a:endParaRPr lang="en-US" dirty="0">
              <a:latin typeface="Segoe UI" panose="020B0502040204020203" pitchFamily="34" charset="0"/>
            </a:endParaRPr>
          </a:p>
        </p:txBody>
      </p:sp>
      <p:sp>
        <p:nvSpPr>
          <p:cNvPr id="6" name="Freeform 6">
            <a:extLst>
              <a:ext uri="{FF2B5EF4-FFF2-40B4-BE49-F238E27FC236}">
                <a16:creationId xmlns:a16="http://schemas.microsoft.com/office/drawing/2014/main" id="{7A2A3036-D3D3-FBE7-1DBA-72315E542710}"/>
              </a:ext>
            </a:extLst>
          </p:cNvPr>
          <p:cNvSpPr/>
          <p:nvPr/>
        </p:nvSpPr>
        <p:spPr>
          <a:xfrm>
            <a:off x="7040350" y="0"/>
            <a:ext cx="3043038" cy="1028700"/>
          </a:xfrm>
          <a:custGeom>
            <a:avLst/>
            <a:gdLst/>
            <a:ahLst/>
            <a:cxnLst/>
            <a:rect l="l" t="t" r="r" b="b"/>
            <a:pathLst>
              <a:path w="3043038" h="2785648">
                <a:moveTo>
                  <a:pt x="0" y="0"/>
                </a:moveTo>
                <a:lnTo>
                  <a:pt x="3043039" y="0"/>
                </a:lnTo>
                <a:lnTo>
                  <a:pt x="3043039"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sp>
        <p:nvSpPr>
          <p:cNvPr id="10" name="Freeform 10">
            <a:extLst>
              <a:ext uri="{FF2B5EF4-FFF2-40B4-BE49-F238E27FC236}">
                <a16:creationId xmlns:a16="http://schemas.microsoft.com/office/drawing/2014/main" id="{6AB3EA6B-E77C-DFAA-4CFE-CA0C4E8F8437}"/>
              </a:ext>
            </a:extLst>
          </p:cNvPr>
          <p:cNvSpPr/>
          <p:nvPr/>
        </p:nvSpPr>
        <p:spPr>
          <a:xfrm rot="-5400000" flipH="1">
            <a:off x="978296" y="-978297"/>
            <a:ext cx="1712405" cy="3668998"/>
          </a:xfrm>
          <a:custGeom>
            <a:avLst/>
            <a:gdLst/>
            <a:ahLst/>
            <a:cxnLst/>
            <a:rect l="l" t="t" r="r" b="b"/>
            <a:pathLst>
              <a:path w="2007680" h="4114800">
                <a:moveTo>
                  <a:pt x="2007680" y="0"/>
                </a:moveTo>
                <a:lnTo>
                  <a:pt x="0" y="0"/>
                </a:lnTo>
                <a:lnTo>
                  <a:pt x="0" y="4114800"/>
                </a:lnTo>
                <a:lnTo>
                  <a:pt x="2007680" y="4114800"/>
                </a:lnTo>
                <a:lnTo>
                  <a:pt x="2007680" y="0"/>
                </a:lnTo>
                <a:close/>
              </a:path>
            </a:pathLst>
          </a:custGeom>
          <a:blipFill>
            <a:blip r:embed="rId7">
              <a:extLst>
                <a:ext uri="{96DAC541-7B7A-43D3-8B79-37D633B846F1}">
                  <asvg:svgBlip xmlns:asvg="http://schemas.microsoft.com/office/drawing/2016/SVG/main" r:embed="rId8"/>
                </a:ext>
              </a:extLst>
            </a:blip>
            <a:stretch>
              <a:fillRect l="-17244" t="-12151" r="1"/>
            </a:stretch>
          </a:blipFill>
        </p:spPr>
        <p:txBody>
          <a:bodyPr/>
          <a:lstStyle/>
          <a:p>
            <a:endParaRPr lang="en-US" dirty="0">
              <a:latin typeface="Segoe UI" panose="020B0502040204020203" pitchFamily="34" charset="0"/>
            </a:endParaRPr>
          </a:p>
        </p:txBody>
      </p:sp>
      <p:sp>
        <p:nvSpPr>
          <p:cNvPr id="12" name="TextBox 12">
            <a:extLst>
              <a:ext uri="{FF2B5EF4-FFF2-40B4-BE49-F238E27FC236}">
                <a16:creationId xmlns:a16="http://schemas.microsoft.com/office/drawing/2014/main" id="{138C8B37-13C1-2732-5B39-1F1374307DB2}"/>
              </a:ext>
            </a:extLst>
          </p:cNvPr>
          <p:cNvSpPr txBox="1"/>
          <p:nvPr/>
        </p:nvSpPr>
        <p:spPr>
          <a:xfrm>
            <a:off x="9532634" y="12913"/>
            <a:ext cx="8366731" cy="2865247"/>
          </a:xfrm>
          <a:prstGeom prst="rect">
            <a:avLst/>
          </a:prstGeom>
          <a:noFill/>
        </p:spPr>
        <p:txBody>
          <a:bodyPr lIns="50800" tIns="50800" rIns="50800" bIns="50800" rtlCol="0" anchor="ctr"/>
          <a:lstStyle/>
          <a:p>
            <a:pPr algn="ctr"/>
            <a:r>
              <a:rPr lang="en-US" sz="9600" b="1" dirty="0">
                <a:ln>
                  <a:solidFill>
                    <a:schemeClr val="tx1"/>
                  </a:solidFill>
                </a:ln>
                <a:solidFill>
                  <a:schemeClr val="tx2"/>
                </a:solidFill>
                <a:latin typeface="Segoe UI Black" panose="020B0A02040204020203" pitchFamily="34" charset="0"/>
                <a:ea typeface="Segoe UI Black" panose="020B0A02040204020203" pitchFamily="34" charset="0"/>
              </a:rPr>
              <a:t>SAVE THE DATE</a:t>
            </a:r>
          </a:p>
        </p:txBody>
      </p:sp>
      <p:sp>
        <p:nvSpPr>
          <p:cNvPr id="14" name="TextBox 13">
            <a:extLst>
              <a:ext uri="{FF2B5EF4-FFF2-40B4-BE49-F238E27FC236}">
                <a16:creationId xmlns:a16="http://schemas.microsoft.com/office/drawing/2014/main" id="{F1125048-9AE2-0E6B-10ED-031E8D10A256}"/>
              </a:ext>
            </a:extLst>
          </p:cNvPr>
          <p:cNvSpPr txBox="1"/>
          <p:nvPr/>
        </p:nvSpPr>
        <p:spPr>
          <a:xfrm>
            <a:off x="10083388" y="5180039"/>
            <a:ext cx="7213912" cy="2462213"/>
          </a:xfrm>
          <a:prstGeom prst="rect">
            <a:avLst/>
          </a:prstGeom>
        </p:spPr>
        <p:txBody>
          <a:bodyPr wrap="square" lIns="0" tIns="0" rIns="0" bIns="0" rtlCol="0" anchor="t">
            <a:spAutoFit/>
          </a:bodyPr>
          <a:lstStyle/>
          <a:p>
            <a:pPr marL="0" lvl="0" indent="0" algn="ctr">
              <a:lnSpc>
                <a:spcPts val="6399"/>
              </a:lnSpc>
            </a:pPr>
            <a:r>
              <a:rPr lang="en-US" sz="5400" b="1" spc="-63" dirty="0">
                <a:solidFill>
                  <a:schemeClr val="accent2"/>
                </a:solidFill>
                <a:latin typeface="Segoe UI" panose="020B0502040204020203" pitchFamily="34" charset="0"/>
                <a:ea typeface="Poppins Bold"/>
                <a:cs typeface="Segoe UI" panose="020B0502040204020203" pitchFamily="34" charset="0"/>
                <a:sym typeface="Poppins Bold"/>
              </a:rPr>
              <a:t>Saturday</a:t>
            </a:r>
          </a:p>
          <a:p>
            <a:pPr marL="0" lvl="0" indent="0" algn="ctr">
              <a:lnSpc>
                <a:spcPts val="6399"/>
              </a:lnSpc>
            </a:pPr>
            <a:r>
              <a:rPr lang="en-US" sz="5400" b="1" spc="-63" dirty="0">
                <a:solidFill>
                  <a:schemeClr val="accent2"/>
                </a:solidFill>
                <a:latin typeface="Segoe UI" panose="020B0502040204020203" pitchFamily="34" charset="0"/>
                <a:ea typeface="Poppins Bold"/>
                <a:cs typeface="Segoe UI" panose="020B0502040204020203" pitchFamily="34" charset="0"/>
                <a:sym typeface="Poppins Bold"/>
              </a:rPr>
              <a:t>September 27</a:t>
            </a:r>
          </a:p>
          <a:p>
            <a:pPr marL="0" lvl="0" indent="0" algn="ctr">
              <a:lnSpc>
                <a:spcPts val="6399"/>
              </a:lnSpc>
            </a:pPr>
            <a:r>
              <a:rPr lang="en-US" sz="5400" b="1" spc="-63" dirty="0">
                <a:solidFill>
                  <a:schemeClr val="accent2"/>
                </a:solidFill>
                <a:latin typeface="Segoe UI" panose="020B0502040204020203" pitchFamily="34" charset="0"/>
                <a:ea typeface="Poppins Bold"/>
                <a:cs typeface="Segoe UI" panose="020B0502040204020203" pitchFamily="34" charset="0"/>
                <a:sym typeface="Poppins Bold"/>
              </a:rPr>
              <a:t>8:30 AM – 2:30 PM</a:t>
            </a:r>
          </a:p>
        </p:txBody>
      </p:sp>
      <p:sp>
        <p:nvSpPr>
          <p:cNvPr id="15" name="TextBox 14">
            <a:extLst>
              <a:ext uri="{FF2B5EF4-FFF2-40B4-BE49-F238E27FC236}">
                <a16:creationId xmlns:a16="http://schemas.microsoft.com/office/drawing/2014/main" id="{59920DAB-C7E2-B969-F1AE-A700159F36D1}"/>
              </a:ext>
            </a:extLst>
          </p:cNvPr>
          <p:cNvSpPr txBox="1"/>
          <p:nvPr/>
        </p:nvSpPr>
        <p:spPr>
          <a:xfrm>
            <a:off x="1013062" y="5547828"/>
            <a:ext cx="7681225" cy="3970318"/>
          </a:xfrm>
          <a:prstGeom prst="rect">
            <a:avLst/>
          </a:prstGeom>
        </p:spPr>
        <p:txBody>
          <a:bodyPr wrap="square" lIns="0" tIns="0" rIns="0" bIns="0" rtlCol="0" anchor="t">
            <a:spAutoFit/>
          </a:bodyPr>
          <a:lstStyle/>
          <a:p>
            <a:pPr marL="0" lvl="0" indent="0">
              <a:spcAft>
                <a:spcPts val="1200"/>
              </a:spcAft>
            </a:pPr>
            <a:r>
              <a:rPr lang="en-US" sz="4000" b="1" spc="-63" dirty="0">
                <a:solidFill>
                  <a:schemeClr val="accent1"/>
                </a:solidFill>
                <a:latin typeface="Segoe UI" panose="020B0502040204020203" pitchFamily="34" charset="0"/>
                <a:ea typeface="Poppins Bold"/>
                <a:cs typeface="Segoe UI" panose="020B0502040204020203" pitchFamily="34" charset="0"/>
                <a:sym typeface="Poppins Bold"/>
              </a:rPr>
              <a:t>Come learn more about:</a:t>
            </a:r>
          </a:p>
          <a:p>
            <a:pPr marL="571500" lvl="0" indent="-571500">
              <a:spcAft>
                <a:spcPts val="1200"/>
              </a:spcAft>
              <a:buFont typeface="Arial" panose="020B0604020202020204" pitchFamily="34" charset="0"/>
              <a:buChar char="•"/>
            </a:pPr>
            <a:r>
              <a:rPr lang="en-US" sz="3200" spc="-63" dirty="0">
                <a:solidFill>
                  <a:srgbClr val="1D1D1B"/>
                </a:solidFill>
                <a:latin typeface="Segoe UI" panose="020B0502040204020203" pitchFamily="34" charset="0"/>
                <a:ea typeface="Poppins Bold"/>
                <a:cs typeface="Segoe UI" panose="020B0502040204020203" pitchFamily="34" charset="0"/>
                <a:sym typeface="Poppins Bold"/>
              </a:rPr>
              <a:t>Your school’s 2025-2030 Strategic Plan</a:t>
            </a:r>
          </a:p>
          <a:p>
            <a:pPr marL="571500" lvl="0" indent="-571500">
              <a:spcAft>
                <a:spcPts val="1200"/>
              </a:spcAft>
              <a:buFont typeface="Arial" panose="020B0604020202020204" pitchFamily="34" charset="0"/>
              <a:buChar char="•"/>
            </a:pPr>
            <a:r>
              <a:rPr lang="en-US" sz="3200" spc="-63" dirty="0">
                <a:solidFill>
                  <a:srgbClr val="1D1D1B"/>
                </a:solidFill>
                <a:latin typeface="Segoe UI" panose="020B0502040204020203" pitchFamily="34" charset="0"/>
                <a:ea typeface="Poppins Bold"/>
                <a:cs typeface="Segoe UI" panose="020B0502040204020203" pitchFamily="34" charset="0"/>
                <a:sym typeface="Poppins Bold"/>
              </a:rPr>
              <a:t>Stakeholder Engagement</a:t>
            </a:r>
          </a:p>
          <a:p>
            <a:pPr marL="571500" lvl="0" indent="-571500">
              <a:spcAft>
                <a:spcPts val="1200"/>
              </a:spcAft>
              <a:buFont typeface="Arial" panose="020B0604020202020204" pitchFamily="34" charset="0"/>
              <a:buChar char="•"/>
            </a:pPr>
            <a:r>
              <a:rPr lang="en-US" sz="3200" spc="-63" dirty="0">
                <a:solidFill>
                  <a:srgbClr val="1D1D1B"/>
                </a:solidFill>
                <a:latin typeface="Segoe UI" panose="020B0502040204020203" pitchFamily="34" charset="0"/>
                <a:ea typeface="Poppins Bold"/>
                <a:cs typeface="Segoe UI" panose="020B0502040204020203" pitchFamily="34" charset="0"/>
                <a:sym typeface="Poppins Bold"/>
              </a:rPr>
              <a:t>APS Forward 2040</a:t>
            </a:r>
          </a:p>
          <a:p>
            <a:pPr lvl="0" algn="ctr">
              <a:spcAft>
                <a:spcPts val="1200"/>
              </a:spcAft>
            </a:pPr>
            <a:r>
              <a:rPr lang="en-US" sz="4000" i="1" spc="-63" dirty="0">
                <a:solidFill>
                  <a:srgbClr val="1D1D1B"/>
                </a:solidFill>
                <a:latin typeface="Segoe UI" panose="020B0502040204020203" pitchFamily="34" charset="0"/>
                <a:ea typeface="Poppins Bold"/>
                <a:cs typeface="Segoe UI" panose="020B0502040204020203" pitchFamily="34" charset="0"/>
                <a:sym typeface="Poppins Bold"/>
              </a:rPr>
              <a:t>…and much more</a:t>
            </a:r>
          </a:p>
          <a:p>
            <a:pPr marL="0" lvl="0" indent="0" algn="ctr"/>
            <a:endParaRPr lang="en-US" sz="3200" spc="-63" dirty="0">
              <a:solidFill>
                <a:srgbClr val="1D1D1B"/>
              </a:solidFill>
              <a:latin typeface="Segoe UI" panose="020B0502040204020203" pitchFamily="34" charset="0"/>
              <a:ea typeface="Poppins Bold"/>
              <a:cs typeface="Segoe UI" panose="020B0502040204020203" pitchFamily="34" charset="0"/>
              <a:sym typeface="Poppins Bold"/>
            </a:endParaRPr>
          </a:p>
        </p:txBody>
      </p:sp>
      <p:sp>
        <p:nvSpPr>
          <p:cNvPr id="16" name="TextBox 15">
            <a:extLst>
              <a:ext uri="{FF2B5EF4-FFF2-40B4-BE49-F238E27FC236}">
                <a16:creationId xmlns:a16="http://schemas.microsoft.com/office/drawing/2014/main" id="{F0A01855-527A-1E0D-9E9C-636CEE76157F}"/>
              </a:ext>
            </a:extLst>
          </p:cNvPr>
          <p:cNvSpPr txBox="1"/>
          <p:nvPr/>
        </p:nvSpPr>
        <p:spPr>
          <a:xfrm>
            <a:off x="840476" y="3447107"/>
            <a:ext cx="8026396" cy="1661993"/>
          </a:xfrm>
          <a:prstGeom prst="rect">
            <a:avLst/>
          </a:prstGeom>
        </p:spPr>
        <p:txBody>
          <a:bodyPr wrap="square" lIns="0" tIns="0" rIns="0" bIns="0" rtlCol="0" anchor="t">
            <a:spAutoFit/>
          </a:bodyPr>
          <a:lstStyle/>
          <a:p>
            <a:pPr marL="0" lvl="0" indent="0" algn="ctr"/>
            <a:r>
              <a:rPr lang="en-US" sz="4400" b="1" spc="-63" dirty="0">
                <a:latin typeface="Segoe UI" panose="020B0502040204020203" pitchFamily="34" charset="0"/>
                <a:ea typeface="Poppins Bold"/>
                <a:cs typeface="Segoe UI" panose="020B0502040204020203" pitchFamily="34" charset="0"/>
                <a:sym typeface="Poppins Bold"/>
              </a:rPr>
              <a:t>Bring the full GO Team</a:t>
            </a:r>
          </a:p>
          <a:p>
            <a:pPr lvl="0" algn="ctr"/>
            <a:r>
              <a:rPr lang="en-US" sz="3200" b="1" dirty="0">
                <a:solidFill>
                  <a:schemeClr val="accent5"/>
                </a:solidFill>
              </a:rPr>
              <a:t>Come ready to collaborate, contribute, and create the future!</a:t>
            </a:r>
            <a:r>
              <a:rPr lang="en-US" sz="3200" b="1" spc="-63" dirty="0">
                <a:solidFill>
                  <a:schemeClr val="accent5"/>
                </a:solidFill>
                <a:latin typeface="Segoe UI" panose="020B0502040204020203" pitchFamily="34" charset="0"/>
                <a:ea typeface="Poppins Bold"/>
                <a:cs typeface="Segoe UI" panose="020B0502040204020203" pitchFamily="34" charset="0"/>
                <a:sym typeface="Poppins Bold"/>
              </a:rPr>
              <a:t> </a:t>
            </a:r>
          </a:p>
        </p:txBody>
      </p:sp>
      <p:sp>
        <p:nvSpPr>
          <p:cNvPr id="17" name="TextBox 12">
            <a:extLst>
              <a:ext uri="{FF2B5EF4-FFF2-40B4-BE49-F238E27FC236}">
                <a16:creationId xmlns:a16="http://schemas.microsoft.com/office/drawing/2014/main" id="{EACA0B9F-D6CC-EBF0-42DD-46E2E706DFB4}"/>
              </a:ext>
            </a:extLst>
          </p:cNvPr>
          <p:cNvSpPr txBox="1"/>
          <p:nvPr/>
        </p:nvSpPr>
        <p:spPr>
          <a:xfrm>
            <a:off x="9532633" y="2827450"/>
            <a:ext cx="8366731" cy="2025746"/>
          </a:xfrm>
          <a:prstGeom prst="rect">
            <a:avLst/>
          </a:prstGeom>
          <a:noFill/>
        </p:spPr>
        <p:txBody>
          <a:bodyPr lIns="50800" tIns="50800" rIns="50800" bIns="50800" rtlCol="0" anchor="ctr"/>
          <a:lstStyle/>
          <a:p>
            <a:pPr algn="ctr"/>
            <a:r>
              <a:rPr lang="en-US" sz="8800" dirty="0">
                <a:ln>
                  <a:solidFill>
                    <a:schemeClr val="tx2"/>
                  </a:solidFill>
                </a:ln>
                <a:solidFill>
                  <a:schemeClr val="bg1"/>
                </a:solidFill>
                <a:latin typeface="Segoe UI Black" panose="020B0A02040204020203" pitchFamily="34" charset="0"/>
                <a:ea typeface="Segoe UI Black" panose="020B0A02040204020203" pitchFamily="34" charset="0"/>
              </a:rPr>
              <a:t>G3 Summit</a:t>
            </a:r>
          </a:p>
          <a:p>
            <a:pPr algn="ctr"/>
            <a:r>
              <a:rPr lang="en-US" sz="4400" dirty="0">
                <a:latin typeface="Segoe UI" panose="020B0502040204020203" pitchFamily="34" charset="0"/>
              </a:rPr>
              <a:t>Go</a:t>
            </a:r>
            <a:r>
              <a:rPr lang="en-US" sz="4400" b="1" dirty="0">
                <a:solidFill>
                  <a:schemeClr val="accent2"/>
                </a:solidFill>
                <a:latin typeface="Segoe UI" panose="020B0502040204020203" pitchFamily="34" charset="0"/>
              </a:rPr>
              <a:t>.</a:t>
            </a:r>
            <a:r>
              <a:rPr lang="en-US" sz="4400" dirty="0">
                <a:latin typeface="Segoe UI" panose="020B0502040204020203" pitchFamily="34" charset="0"/>
              </a:rPr>
              <a:t>Grow</a:t>
            </a:r>
            <a:r>
              <a:rPr lang="en-US" sz="4400" b="1" dirty="0">
                <a:solidFill>
                  <a:schemeClr val="accent2"/>
                </a:solidFill>
                <a:latin typeface="Segoe UI" panose="020B0502040204020203" pitchFamily="34" charset="0"/>
              </a:rPr>
              <a:t>.</a:t>
            </a:r>
            <a:r>
              <a:rPr lang="en-US" sz="4400" dirty="0">
                <a:latin typeface="Segoe UI" panose="020B0502040204020203" pitchFamily="34" charset="0"/>
              </a:rPr>
              <a:t>Govern</a:t>
            </a:r>
            <a:r>
              <a:rPr lang="en-US" sz="4400" b="1" dirty="0">
                <a:solidFill>
                  <a:schemeClr val="accent2"/>
                </a:solidFill>
                <a:latin typeface="Segoe UI" panose="020B0502040204020203" pitchFamily="34" charset="0"/>
              </a:rPr>
              <a:t>.</a:t>
            </a:r>
            <a:endParaRPr sz="4400" b="1" dirty="0">
              <a:solidFill>
                <a:schemeClr val="accent2"/>
              </a:solidFill>
              <a:latin typeface="Segoe UI" panose="020B0502040204020203" pitchFamily="34" charset="0"/>
            </a:endParaRPr>
          </a:p>
        </p:txBody>
      </p:sp>
      <p:sp>
        <p:nvSpPr>
          <p:cNvPr id="18" name="TextBox 17">
            <a:extLst>
              <a:ext uri="{FF2B5EF4-FFF2-40B4-BE49-F238E27FC236}">
                <a16:creationId xmlns:a16="http://schemas.microsoft.com/office/drawing/2014/main" id="{9B079C6B-2B54-6F27-54AA-D7B1480CA8CB}"/>
              </a:ext>
            </a:extLst>
          </p:cNvPr>
          <p:cNvSpPr txBox="1"/>
          <p:nvPr/>
        </p:nvSpPr>
        <p:spPr>
          <a:xfrm>
            <a:off x="1615175" y="1856481"/>
            <a:ext cx="6477000" cy="1446550"/>
          </a:xfrm>
          <a:prstGeom prst="rect">
            <a:avLst/>
          </a:prstGeom>
          <a:noFill/>
        </p:spPr>
        <p:txBody>
          <a:bodyPr wrap="square" rtlCol="0">
            <a:spAutoFit/>
          </a:bodyPr>
          <a:lstStyle/>
          <a:p>
            <a:r>
              <a:rPr lang="en-US" sz="8800" b="1" spc="-63" dirty="0">
                <a:ln>
                  <a:solidFill>
                    <a:schemeClr val="tx2"/>
                  </a:solidFill>
                </a:ln>
                <a:solidFill>
                  <a:schemeClr val="accent1"/>
                </a:solidFill>
                <a:latin typeface="Segoe UI" panose="020B0502040204020203" pitchFamily="34" charset="0"/>
                <a:ea typeface="Poppins Bold"/>
                <a:cs typeface="Segoe UI" panose="020B0502040204020203" pitchFamily="34" charset="0"/>
                <a:sym typeface="Poppins Bold"/>
              </a:rPr>
              <a:t>IN-PERSON</a:t>
            </a:r>
          </a:p>
        </p:txBody>
      </p:sp>
      <p:sp>
        <p:nvSpPr>
          <p:cNvPr id="7" name="TextBox 12">
            <a:extLst>
              <a:ext uri="{FF2B5EF4-FFF2-40B4-BE49-F238E27FC236}">
                <a16:creationId xmlns:a16="http://schemas.microsoft.com/office/drawing/2014/main" id="{618A0F44-AA66-1F06-7F62-64625736AEAB}"/>
              </a:ext>
            </a:extLst>
          </p:cNvPr>
          <p:cNvSpPr txBox="1"/>
          <p:nvPr/>
        </p:nvSpPr>
        <p:spPr>
          <a:xfrm>
            <a:off x="9160117" y="7842035"/>
            <a:ext cx="9127883" cy="2065662"/>
          </a:xfrm>
          <a:prstGeom prst="rect">
            <a:avLst/>
          </a:prstGeom>
          <a:solidFill>
            <a:schemeClr val="accent1"/>
          </a:solidFill>
        </p:spPr>
        <p:txBody>
          <a:bodyPr lIns="50800" tIns="50800" rIns="50800" bIns="50800" rtlCol="0" anchor="ctr"/>
          <a:lstStyle/>
          <a:p>
            <a:pPr algn="ctr"/>
            <a:r>
              <a:rPr lang="en-US" sz="4000" dirty="0">
                <a:solidFill>
                  <a:schemeClr val="bg1"/>
                </a:solidFill>
                <a:latin typeface="Segoe UI Black" panose="020B0A02040204020203" pitchFamily="34" charset="0"/>
                <a:ea typeface="Segoe UI Black" panose="020B0A02040204020203" pitchFamily="34" charset="0"/>
              </a:rPr>
              <a:t>Atlanta College &amp; Career Academy</a:t>
            </a:r>
          </a:p>
          <a:p>
            <a:pPr algn="ctr"/>
            <a:r>
              <a:rPr lang="en-US" sz="3600" dirty="0">
                <a:latin typeface="Segoe UI" panose="020B0502040204020203" pitchFamily="34" charset="0"/>
              </a:rPr>
              <a:t>1090 Windsor St SW</a:t>
            </a:r>
            <a:endParaRPr sz="3600" b="1" dirty="0">
              <a:solidFill>
                <a:schemeClr val="accent2"/>
              </a:solidFill>
              <a:latin typeface="Segoe UI" panose="020B0502040204020203" pitchFamily="34" charset="0"/>
            </a:endParaRPr>
          </a:p>
        </p:txBody>
      </p:sp>
    </p:spTree>
    <p:extLst>
      <p:ext uri="{BB962C8B-B14F-4D97-AF65-F5344CB8AC3E}">
        <p14:creationId xmlns:p14="http://schemas.microsoft.com/office/powerpoint/2010/main" val="39998790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76EE0-6ACA-7DA8-97BC-A3C65F0B2B0D}"/>
            </a:ext>
          </a:extLst>
        </p:cNvPr>
        <p:cNvGrpSpPr/>
        <p:nvPr/>
      </p:nvGrpSpPr>
      <p:grpSpPr>
        <a:xfrm>
          <a:off x="0" y="0"/>
          <a:ext cx="0" cy="0"/>
          <a:chOff x="0" y="0"/>
          <a:chExt cx="0" cy="0"/>
        </a:xfrm>
      </p:grpSpPr>
      <p:grpSp>
        <p:nvGrpSpPr>
          <p:cNvPr id="6" name="Group 6">
            <a:extLst>
              <a:ext uri="{FF2B5EF4-FFF2-40B4-BE49-F238E27FC236}">
                <a16:creationId xmlns:a16="http://schemas.microsoft.com/office/drawing/2014/main" id="{6098E08A-4245-BC1D-E1AE-879E6777CB90}"/>
              </a:ext>
            </a:extLst>
          </p:cNvPr>
          <p:cNvGrpSpPr/>
          <p:nvPr/>
        </p:nvGrpSpPr>
        <p:grpSpPr>
          <a:xfrm>
            <a:off x="0" y="190500"/>
            <a:ext cx="9073739" cy="10096500"/>
            <a:chOff x="0" y="0"/>
            <a:chExt cx="2389791" cy="2709333"/>
          </a:xfrm>
          <a:solidFill>
            <a:schemeClr val="accent5"/>
          </a:solidFill>
        </p:grpSpPr>
        <p:sp>
          <p:nvSpPr>
            <p:cNvPr id="7" name="Freeform 7">
              <a:extLst>
                <a:ext uri="{FF2B5EF4-FFF2-40B4-BE49-F238E27FC236}">
                  <a16:creationId xmlns:a16="http://schemas.microsoft.com/office/drawing/2014/main" id="{FEDAB846-3B73-0926-706B-079D7372CA89}"/>
                </a:ext>
              </a:extLst>
            </p:cNvPr>
            <p:cNvSpPr/>
            <p:nvPr/>
          </p:nvSpPr>
          <p:spPr>
            <a:xfrm>
              <a:off x="0" y="0"/>
              <a:ext cx="2389791" cy="2709333"/>
            </a:xfrm>
            <a:custGeom>
              <a:avLst/>
              <a:gdLst/>
              <a:ahLst/>
              <a:cxnLst/>
              <a:rect l="l" t="t" r="r" b="b"/>
              <a:pathLst>
                <a:path w="2389791" h="2709333">
                  <a:moveTo>
                    <a:pt x="0" y="0"/>
                  </a:moveTo>
                  <a:lnTo>
                    <a:pt x="2389791" y="0"/>
                  </a:lnTo>
                  <a:lnTo>
                    <a:pt x="2389791" y="2709333"/>
                  </a:lnTo>
                  <a:lnTo>
                    <a:pt x="0" y="2709333"/>
                  </a:lnTo>
                  <a:close/>
                </a:path>
              </a:pathLst>
            </a:custGeom>
            <a:grpFill/>
          </p:spPr>
          <p:txBody>
            <a:bodyPr/>
            <a:lstStyle/>
            <a:p>
              <a:endParaRPr lang="en-US" dirty="0">
                <a:latin typeface="Segoe UI" panose="020B0502040204020203" pitchFamily="34" charset="0"/>
              </a:endParaRPr>
            </a:p>
          </p:txBody>
        </p:sp>
        <p:sp>
          <p:nvSpPr>
            <p:cNvPr id="8" name="TextBox 8">
              <a:extLst>
                <a:ext uri="{FF2B5EF4-FFF2-40B4-BE49-F238E27FC236}">
                  <a16:creationId xmlns:a16="http://schemas.microsoft.com/office/drawing/2014/main" id="{04B14131-0468-2733-585E-0FAA3A8FF2FD}"/>
                </a:ext>
              </a:extLst>
            </p:cNvPr>
            <p:cNvSpPr txBox="1"/>
            <p:nvPr/>
          </p:nvSpPr>
          <p:spPr>
            <a:xfrm>
              <a:off x="0" y="-57150"/>
              <a:ext cx="2389791" cy="2766483"/>
            </a:xfrm>
            <a:prstGeom prst="rect">
              <a:avLst/>
            </a:prstGeom>
            <a:grpFill/>
          </p:spPr>
          <p:txBody>
            <a:bodyPr lIns="50800" tIns="50800" rIns="50800" bIns="50800" rtlCol="0" anchor="ctr"/>
            <a:lstStyle/>
            <a:p>
              <a:pPr algn="ctr">
                <a:lnSpc>
                  <a:spcPts val="2520"/>
                </a:lnSpc>
              </a:pPr>
              <a:endParaRPr dirty="0">
                <a:latin typeface="Segoe UI" panose="020B0502040204020203" pitchFamily="34" charset="0"/>
              </a:endParaRPr>
            </a:p>
          </p:txBody>
        </p:sp>
      </p:grpSp>
      <p:grpSp>
        <p:nvGrpSpPr>
          <p:cNvPr id="2" name="Group 2">
            <a:extLst>
              <a:ext uri="{FF2B5EF4-FFF2-40B4-BE49-F238E27FC236}">
                <a16:creationId xmlns:a16="http://schemas.microsoft.com/office/drawing/2014/main" id="{A5C6C581-869B-4A39-8AA6-E58899FD426A}"/>
              </a:ext>
            </a:extLst>
          </p:cNvPr>
          <p:cNvGrpSpPr/>
          <p:nvPr/>
        </p:nvGrpSpPr>
        <p:grpSpPr>
          <a:xfrm>
            <a:off x="12420163" y="9264434"/>
            <a:ext cx="5867837" cy="1022566"/>
            <a:chOff x="0" y="0"/>
            <a:chExt cx="1684909" cy="269318"/>
          </a:xfrm>
        </p:grpSpPr>
        <p:sp>
          <p:nvSpPr>
            <p:cNvPr id="3" name="Freeform 3">
              <a:extLst>
                <a:ext uri="{FF2B5EF4-FFF2-40B4-BE49-F238E27FC236}">
                  <a16:creationId xmlns:a16="http://schemas.microsoft.com/office/drawing/2014/main" id="{4320577D-05F6-8428-4DD1-12FED084AF84}"/>
                </a:ext>
              </a:extLst>
            </p:cNvPr>
            <p:cNvSpPr/>
            <p:nvPr/>
          </p:nvSpPr>
          <p:spPr>
            <a:xfrm>
              <a:off x="0" y="0"/>
              <a:ext cx="1684909" cy="269318"/>
            </a:xfrm>
            <a:custGeom>
              <a:avLst/>
              <a:gdLst/>
              <a:ahLst/>
              <a:cxnLst/>
              <a:rect l="l" t="t" r="r" b="b"/>
              <a:pathLst>
                <a:path w="1684909" h="269318">
                  <a:moveTo>
                    <a:pt x="0" y="0"/>
                  </a:moveTo>
                  <a:lnTo>
                    <a:pt x="1684909" y="0"/>
                  </a:lnTo>
                  <a:lnTo>
                    <a:pt x="1684909" y="269318"/>
                  </a:lnTo>
                  <a:lnTo>
                    <a:pt x="0" y="269318"/>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A430C74B-EBF6-A0AE-9BDA-B5CC66429555}"/>
                </a:ext>
              </a:extLst>
            </p:cNvPr>
            <p:cNvSpPr txBox="1"/>
            <p:nvPr/>
          </p:nvSpPr>
          <p:spPr>
            <a:xfrm>
              <a:off x="0" y="-57150"/>
              <a:ext cx="1684909" cy="326468"/>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29910A70-5C96-9697-61F8-9B945AF0AD3D}"/>
              </a:ext>
            </a:extLst>
          </p:cNvPr>
          <p:cNvSpPr/>
          <p:nvPr/>
        </p:nvSpPr>
        <p:spPr>
          <a:xfrm>
            <a:off x="17252555" y="5547828"/>
            <a:ext cx="1035445" cy="2865247"/>
          </a:xfrm>
          <a:custGeom>
            <a:avLst/>
            <a:gdLst/>
            <a:ahLst/>
            <a:cxnLst/>
            <a:rect l="l" t="t" r="r" b="b"/>
            <a:pathLst>
              <a:path w="3129993" h="2865247">
                <a:moveTo>
                  <a:pt x="0" y="0"/>
                </a:moveTo>
                <a:lnTo>
                  <a:pt x="3129993" y="0"/>
                </a:lnTo>
                <a:lnTo>
                  <a:pt x="3129993" y="2865248"/>
                </a:lnTo>
                <a:lnTo>
                  <a:pt x="0" y="2865248"/>
                </a:lnTo>
                <a:lnTo>
                  <a:pt x="0" y="0"/>
                </a:lnTo>
                <a:close/>
              </a:path>
            </a:pathLst>
          </a:custGeom>
          <a:blipFill>
            <a:blip r:embed="rId3">
              <a:extLst>
                <a:ext uri="{96DAC541-7B7A-43D3-8B79-37D633B846F1}">
                  <asvg:svgBlip xmlns:asvg="http://schemas.microsoft.com/office/drawing/2016/SVG/main" r:embed="rId4"/>
                </a:ext>
              </a:extLst>
            </a:blip>
            <a:stretch>
              <a:fillRect r="-202285"/>
            </a:stretch>
          </a:blipFill>
        </p:spPr>
        <p:txBody>
          <a:bodyPr/>
          <a:lstStyle/>
          <a:p>
            <a:endParaRPr lang="en-US" dirty="0">
              <a:latin typeface="Segoe UI" panose="020B0502040204020203" pitchFamily="34" charset="0"/>
            </a:endParaRPr>
          </a:p>
        </p:txBody>
      </p:sp>
      <p:sp>
        <p:nvSpPr>
          <p:cNvPr id="9" name="Freeform 9">
            <a:extLst>
              <a:ext uri="{FF2B5EF4-FFF2-40B4-BE49-F238E27FC236}">
                <a16:creationId xmlns:a16="http://schemas.microsoft.com/office/drawing/2014/main" id="{5A16B58D-E43A-CFAB-FC64-6D3E00E25841}"/>
              </a:ext>
            </a:extLst>
          </p:cNvPr>
          <p:cNvSpPr/>
          <p:nvPr/>
        </p:nvSpPr>
        <p:spPr>
          <a:xfrm>
            <a:off x="6030701" y="-22473"/>
            <a:ext cx="3043038" cy="1028700"/>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sp>
        <p:nvSpPr>
          <p:cNvPr id="10" name="Freeform 10">
            <a:extLst>
              <a:ext uri="{FF2B5EF4-FFF2-40B4-BE49-F238E27FC236}">
                <a16:creationId xmlns:a16="http://schemas.microsoft.com/office/drawing/2014/main" id="{8E4B89CF-31C2-1F16-5AF7-63801E0F1B0C}"/>
              </a:ext>
            </a:extLst>
          </p:cNvPr>
          <p:cNvSpPr/>
          <p:nvPr/>
        </p:nvSpPr>
        <p:spPr>
          <a:xfrm rot="-5400000" flipH="1">
            <a:off x="978296" y="-978297"/>
            <a:ext cx="1712405" cy="3668998"/>
          </a:xfrm>
          <a:custGeom>
            <a:avLst/>
            <a:gdLst/>
            <a:ahLst/>
            <a:cxnLst/>
            <a:rect l="l" t="t" r="r" b="b"/>
            <a:pathLst>
              <a:path w="2007680" h="4114800">
                <a:moveTo>
                  <a:pt x="2007680" y="0"/>
                </a:moveTo>
                <a:lnTo>
                  <a:pt x="0" y="0"/>
                </a:lnTo>
                <a:lnTo>
                  <a:pt x="0" y="4114800"/>
                </a:lnTo>
                <a:lnTo>
                  <a:pt x="2007680" y="4114800"/>
                </a:lnTo>
                <a:lnTo>
                  <a:pt x="2007680" y="0"/>
                </a:lnTo>
                <a:close/>
              </a:path>
            </a:pathLst>
          </a:custGeom>
          <a:blipFill>
            <a:blip r:embed="rId7">
              <a:extLst>
                <a:ext uri="{96DAC541-7B7A-43D3-8B79-37D633B846F1}">
                  <asvg:svgBlip xmlns:asvg="http://schemas.microsoft.com/office/drawing/2016/SVG/main" r:embed="rId8"/>
                </a:ext>
              </a:extLst>
            </a:blip>
            <a:stretch>
              <a:fillRect l="-17244" t="-12151" r="1"/>
            </a:stretch>
          </a:blipFill>
        </p:spPr>
        <p:txBody>
          <a:bodyPr/>
          <a:lstStyle/>
          <a:p>
            <a:endParaRPr lang="en-US" dirty="0">
              <a:latin typeface="Segoe UI" panose="020B0502040204020203" pitchFamily="34" charset="0"/>
            </a:endParaRPr>
          </a:p>
        </p:txBody>
      </p:sp>
      <p:pic>
        <p:nvPicPr>
          <p:cNvPr id="13" name="Graphic 12" descr="Classroom with solid fill">
            <a:extLst>
              <a:ext uri="{FF2B5EF4-FFF2-40B4-BE49-F238E27FC236}">
                <a16:creationId xmlns:a16="http://schemas.microsoft.com/office/drawing/2014/main" id="{EAFA125F-C542-28C5-EA70-08620ADD9D1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90600" y="2379690"/>
            <a:ext cx="6934200" cy="6934200"/>
          </a:xfrm>
          <a:prstGeom prst="rect">
            <a:avLst/>
          </a:prstGeom>
        </p:spPr>
      </p:pic>
      <p:sp>
        <p:nvSpPr>
          <p:cNvPr id="14" name="TextBox 13">
            <a:extLst>
              <a:ext uri="{FF2B5EF4-FFF2-40B4-BE49-F238E27FC236}">
                <a16:creationId xmlns:a16="http://schemas.microsoft.com/office/drawing/2014/main" id="{A5887C90-0A87-99B3-91EC-74B918C67C01}"/>
              </a:ext>
            </a:extLst>
          </p:cNvPr>
          <p:cNvSpPr txBox="1"/>
          <p:nvPr/>
        </p:nvSpPr>
        <p:spPr>
          <a:xfrm>
            <a:off x="9699699" y="491877"/>
            <a:ext cx="7552856" cy="8248412"/>
          </a:xfrm>
          <a:prstGeom prst="rect">
            <a:avLst/>
          </a:prstGeom>
          <a:noFill/>
        </p:spPr>
        <p:txBody>
          <a:bodyPr wrap="square" rtlCol="0">
            <a:spAutoFit/>
          </a:bodyPr>
          <a:lstStyle/>
          <a:p>
            <a:pPr algn="ctr"/>
            <a:r>
              <a:rPr lang="en-US" sz="6000" b="1" u="sng" dirty="0">
                <a:solidFill>
                  <a:schemeClr val="accent1"/>
                </a:solidFill>
              </a:rPr>
              <a:t>GO Team Members</a:t>
            </a:r>
          </a:p>
          <a:p>
            <a:endParaRPr lang="en-US" dirty="0"/>
          </a:p>
          <a:p>
            <a:pPr algn="ctr"/>
            <a:r>
              <a:rPr lang="en-US" sz="3600" b="1" dirty="0"/>
              <a:t>Remember to complete your training.</a:t>
            </a:r>
          </a:p>
          <a:p>
            <a:endParaRPr lang="en-US" sz="3600" dirty="0"/>
          </a:p>
          <a:p>
            <a:pPr>
              <a:spcAft>
                <a:spcPts val="1200"/>
              </a:spcAft>
            </a:pPr>
            <a:r>
              <a:rPr lang="en-US" sz="3600" dirty="0"/>
              <a:t>As outlined in Section 2.14 of the GO Team Handbook, GO Team members are </a:t>
            </a:r>
            <a:r>
              <a:rPr lang="en-US" sz="3600" b="1" dirty="0">
                <a:solidFill>
                  <a:schemeClr val="accent1"/>
                </a:solidFill>
              </a:rPr>
              <a:t>required to complete</a:t>
            </a:r>
            <a:r>
              <a:rPr lang="en-US" sz="3600" dirty="0"/>
              <a:t> orientation within </a:t>
            </a:r>
            <a:r>
              <a:rPr lang="en-US" sz="3600" b="1" dirty="0">
                <a:solidFill>
                  <a:schemeClr val="accent1"/>
                </a:solidFill>
              </a:rPr>
              <a:t>one year</a:t>
            </a:r>
            <a:r>
              <a:rPr lang="en-US" sz="3600" dirty="0"/>
              <a:t> of joining the team and must be renewed every four years.</a:t>
            </a:r>
          </a:p>
          <a:p>
            <a:pPr>
              <a:spcAft>
                <a:spcPts val="1200"/>
              </a:spcAft>
            </a:pPr>
            <a:r>
              <a:rPr lang="en-US" sz="3600" dirty="0"/>
              <a:t>Failure to complete this training will result in removal from the GO Team</a:t>
            </a:r>
          </a:p>
          <a:p>
            <a:endParaRPr lang="en-US" sz="3600" dirty="0"/>
          </a:p>
          <a:p>
            <a:r>
              <a:rPr lang="en-US" sz="3600" dirty="0"/>
              <a:t>Contact the GO Team Office if you have any questions.</a:t>
            </a:r>
          </a:p>
        </p:txBody>
      </p:sp>
    </p:spTree>
    <p:extLst>
      <p:ext uri="{BB962C8B-B14F-4D97-AF65-F5344CB8AC3E}">
        <p14:creationId xmlns:p14="http://schemas.microsoft.com/office/powerpoint/2010/main" val="16514408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153394" y="0"/>
            <a:ext cx="1901715" cy="1473024"/>
          </a:xfrm>
          <a:custGeom>
            <a:avLst/>
            <a:gdLst/>
            <a:ahLst/>
            <a:cxnLst/>
            <a:rect l="l" t="t" r="r" b="b"/>
            <a:pathLst>
              <a:path w="1901715" h="1740861">
                <a:moveTo>
                  <a:pt x="0" y="0"/>
                </a:moveTo>
                <a:lnTo>
                  <a:pt x="1901715" y="0"/>
                </a:lnTo>
                <a:lnTo>
                  <a:pt x="1901715" y="1740861"/>
                </a:lnTo>
                <a:lnTo>
                  <a:pt x="0" y="1740861"/>
                </a:lnTo>
                <a:lnTo>
                  <a:pt x="0" y="0"/>
                </a:lnTo>
                <a:close/>
              </a:path>
            </a:pathLst>
          </a:custGeom>
          <a:blipFill>
            <a:blip r:embed="rId3">
              <a:extLst>
                <a:ext uri="{96DAC541-7B7A-43D3-8B79-37D633B846F1}">
                  <asvg:svgBlip xmlns:asvg="http://schemas.microsoft.com/office/drawing/2016/SVG/main" r:embed="rId4"/>
                </a:ext>
              </a:extLst>
            </a:blip>
            <a:stretch>
              <a:fillRect t="-18183"/>
            </a:stretch>
          </a:blipFill>
        </p:spPr>
        <p:txBody>
          <a:bodyPr/>
          <a:lstStyle/>
          <a:p>
            <a:endParaRPr lang="en-US" dirty="0">
              <a:latin typeface="Segoe UI" panose="020B0502040204020203" pitchFamily="34" charset="0"/>
            </a:endParaRPr>
          </a:p>
        </p:txBody>
      </p:sp>
      <p:sp>
        <p:nvSpPr>
          <p:cNvPr id="3" name="Freeform 3"/>
          <p:cNvSpPr/>
          <p:nvPr/>
        </p:nvSpPr>
        <p:spPr>
          <a:xfrm>
            <a:off x="326817" y="0"/>
            <a:ext cx="2007680" cy="4114800"/>
          </a:xfrm>
          <a:custGeom>
            <a:avLst/>
            <a:gdLst/>
            <a:ahLst/>
            <a:cxnLst/>
            <a:rect l="l" t="t" r="r" b="b"/>
            <a:pathLst>
              <a:path w="2007680" h="4114800">
                <a:moveTo>
                  <a:pt x="0" y="0"/>
                </a:moveTo>
                <a:lnTo>
                  <a:pt x="2007679" y="0"/>
                </a:lnTo>
                <a:lnTo>
                  <a:pt x="2007679"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latin typeface="Segoe UI" panose="020B0502040204020203" pitchFamily="34" charset="0"/>
            </a:endParaRPr>
          </a:p>
        </p:txBody>
      </p:sp>
      <p:sp>
        <p:nvSpPr>
          <p:cNvPr id="4" name="Freeform 4"/>
          <p:cNvSpPr/>
          <p:nvPr/>
        </p:nvSpPr>
        <p:spPr>
          <a:xfrm rot="5400000" flipH="1">
            <a:off x="15226760" y="6686266"/>
            <a:ext cx="2007680" cy="4114800"/>
          </a:xfrm>
          <a:custGeom>
            <a:avLst/>
            <a:gdLst/>
            <a:ahLst/>
            <a:cxnLst/>
            <a:rect l="l" t="t" r="r" b="b"/>
            <a:pathLst>
              <a:path w="2007680" h="4114800">
                <a:moveTo>
                  <a:pt x="2007680" y="0"/>
                </a:moveTo>
                <a:lnTo>
                  <a:pt x="0" y="0"/>
                </a:lnTo>
                <a:lnTo>
                  <a:pt x="0" y="4114800"/>
                </a:lnTo>
                <a:lnTo>
                  <a:pt x="2007680" y="4114800"/>
                </a:lnTo>
                <a:lnTo>
                  <a:pt x="200768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latin typeface="Segoe UI" panose="020B0502040204020203" pitchFamily="34" charset="0"/>
            </a:endParaRPr>
          </a:p>
        </p:txBody>
      </p:sp>
      <p:sp>
        <p:nvSpPr>
          <p:cNvPr id="5" name="Freeform 5"/>
          <p:cNvSpPr/>
          <p:nvPr/>
        </p:nvSpPr>
        <p:spPr>
          <a:xfrm>
            <a:off x="432782" y="9258301"/>
            <a:ext cx="1901715" cy="1028700"/>
          </a:xfrm>
          <a:custGeom>
            <a:avLst/>
            <a:gdLst/>
            <a:ahLst/>
            <a:cxnLst/>
            <a:rect l="l" t="t" r="r" b="b"/>
            <a:pathLst>
              <a:path w="1901715" h="1740861">
                <a:moveTo>
                  <a:pt x="0" y="0"/>
                </a:moveTo>
                <a:lnTo>
                  <a:pt x="1901714" y="0"/>
                </a:lnTo>
                <a:lnTo>
                  <a:pt x="1901714" y="1740861"/>
                </a:lnTo>
                <a:lnTo>
                  <a:pt x="0" y="1740861"/>
                </a:lnTo>
                <a:lnTo>
                  <a:pt x="0" y="0"/>
                </a:lnTo>
                <a:close/>
              </a:path>
            </a:pathLst>
          </a:custGeom>
          <a:blipFill>
            <a:blip r:embed="rId7">
              <a:extLst>
                <a:ext uri="{96DAC541-7B7A-43D3-8B79-37D633B846F1}">
                  <asvg:svgBlip xmlns:asvg="http://schemas.microsoft.com/office/drawing/2016/SVG/main" r:embed="rId8"/>
                </a:ext>
              </a:extLst>
            </a:blip>
            <a:stretch>
              <a:fillRect t="-1" b="-69228"/>
            </a:stretch>
          </a:blipFill>
        </p:spPr>
        <p:txBody>
          <a:bodyPr/>
          <a:lstStyle/>
          <a:p>
            <a:endParaRPr lang="en-US" dirty="0">
              <a:latin typeface="Segoe UI" panose="020B0502040204020203" pitchFamily="34" charset="0"/>
            </a:endParaRPr>
          </a:p>
        </p:txBody>
      </p:sp>
      <p:sp>
        <p:nvSpPr>
          <p:cNvPr id="6" name="TextBox 6"/>
          <p:cNvSpPr txBox="1"/>
          <p:nvPr/>
        </p:nvSpPr>
        <p:spPr>
          <a:xfrm>
            <a:off x="2805831" y="4003040"/>
            <a:ext cx="12676338" cy="1252219"/>
          </a:xfrm>
          <a:prstGeom prst="rect">
            <a:avLst/>
          </a:prstGeom>
        </p:spPr>
        <p:txBody>
          <a:bodyPr lIns="0" tIns="0" rIns="0" bIns="0" rtlCol="0" anchor="t">
            <a:spAutoFit/>
          </a:bodyPr>
          <a:lstStyle/>
          <a:p>
            <a:pPr marL="0" lvl="0" indent="0" algn="ctr">
              <a:lnSpc>
                <a:spcPts val="8799"/>
              </a:lnSpc>
            </a:pPr>
            <a:r>
              <a:rPr lang="en-US" sz="8799" b="1" spc="-87">
                <a:solidFill>
                  <a:srgbClr val="1D1D1B"/>
                </a:solidFill>
                <a:latin typeface="Poppins Bold"/>
                <a:ea typeface="Poppins Bold"/>
                <a:cs typeface="Poppins Bold"/>
                <a:sym typeface="Poppins Bold"/>
              </a:rPr>
              <a:t>THANK YOU</a:t>
            </a:r>
          </a:p>
        </p:txBody>
      </p:sp>
      <p:sp>
        <p:nvSpPr>
          <p:cNvPr id="7" name="TextBox 6">
            <a:extLst>
              <a:ext uri="{FF2B5EF4-FFF2-40B4-BE49-F238E27FC236}">
                <a16:creationId xmlns:a16="http://schemas.microsoft.com/office/drawing/2014/main" id="{4B864554-5E7C-1B77-BF86-669B6E42A4B3}"/>
              </a:ext>
            </a:extLst>
          </p:cNvPr>
          <p:cNvSpPr txBox="1"/>
          <p:nvPr/>
        </p:nvSpPr>
        <p:spPr>
          <a:xfrm>
            <a:off x="4419600" y="5728101"/>
            <a:ext cx="9448800" cy="769441"/>
          </a:xfrm>
          <a:prstGeom prst="rect">
            <a:avLst/>
          </a:prstGeom>
          <a:noFill/>
        </p:spPr>
        <p:txBody>
          <a:bodyPr wrap="square" rtlCol="0">
            <a:spAutoFit/>
          </a:bodyPr>
          <a:lstStyle/>
          <a:p>
            <a:pPr algn="ctr"/>
            <a:r>
              <a:rPr lang="en-US" sz="4400" i="1" dirty="0">
                <a:solidFill>
                  <a:schemeClr val="accent4"/>
                </a:solidFill>
              </a:rPr>
              <a:t>We’re looking forward to a great year!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4578F-EDBE-752A-91C9-8B262998161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156AA7C-96BE-8019-57D2-592BABC073F8}"/>
              </a:ext>
            </a:extLst>
          </p:cNvPr>
          <p:cNvSpPr/>
          <p:nvPr/>
        </p:nvSpPr>
        <p:spPr>
          <a:xfrm>
            <a:off x="15153394" y="0"/>
            <a:ext cx="1901715" cy="1473024"/>
          </a:xfrm>
          <a:custGeom>
            <a:avLst/>
            <a:gdLst/>
            <a:ahLst/>
            <a:cxnLst/>
            <a:rect l="l" t="t" r="r" b="b"/>
            <a:pathLst>
              <a:path w="1901715" h="1740861">
                <a:moveTo>
                  <a:pt x="0" y="0"/>
                </a:moveTo>
                <a:lnTo>
                  <a:pt x="1901715" y="0"/>
                </a:lnTo>
                <a:lnTo>
                  <a:pt x="1901715" y="1740861"/>
                </a:lnTo>
                <a:lnTo>
                  <a:pt x="0" y="1740861"/>
                </a:lnTo>
                <a:lnTo>
                  <a:pt x="0" y="0"/>
                </a:lnTo>
                <a:close/>
              </a:path>
            </a:pathLst>
          </a:custGeom>
          <a:blipFill>
            <a:blip r:embed="rId3">
              <a:extLst>
                <a:ext uri="{96DAC541-7B7A-43D3-8B79-37D633B846F1}">
                  <asvg:svgBlip xmlns:asvg="http://schemas.microsoft.com/office/drawing/2016/SVG/main" r:embed="rId4"/>
                </a:ext>
              </a:extLst>
            </a:blip>
            <a:stretch>
              <a:fillRect t="-18183"/>
            </a:stretch>
          </a:blipFill>
        </p:spPr>
        <p:txBody>
          <a:bodyPr/>
          <a:lstStyle/>
          <a:p>
            <a:endParaRPr lang="en-US" dirty="0">
              <a:latin typeface="Segoe UI" panose="020B0502040204020203" pitchFamily="34" charset="0"/>
            </a:endParaRPr>
          </a:p>
        </p:txBody>
      </p:sp>
      <p:sp>
        <p:nvSpPr>
          <p:cNvPr id="3" name="Freeform 3">
            <a:extLst>
              <a:ext uri="{FF2B5EF4-FFF2-40B4-BE49-F238E27FC236}">
                <a16:creationId xmlns:a16="http://schemas.microsoft.com/office/drawing/2014/main" id="{7028A849-D456-E6E9-79FF-64EBD3265D31}"/>
              </a:ext>
            </a:extLst>
          </p:cNvPr>
          <p:cNvSpPr/>
          <p:nvPr/>
        </p:nvSpPr>
        <p:spPr>
          <a:xfrm>
            <a:off x="326817" y="0"/>
            <a:ext cx="2007680" cy="4114800"/>
          </a:xfrm>
          <a:custGeom>
            <a:avLst/>
            <a:gdLst/>
            <a:ahLst/>
            <a:cxnLst/>
            <a:rect l="l" t="t" r="r" b="b"/>
            <a:pathLst>
              <a:path w="2007680" h="4114800">
                <a:moveTo>
                  <a:pt x="0" y="0"/>
                </a:moveTo>
                <a:lnTo>
                  <a:pt x="2007679" y="0"/>
                </a:lnTo>
                <a:lnTo>
                  <a:pt x="2007679"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latin typeface="Segoe UI" panose="020B0502040204020203" pitchFamily="34" charset="0"/>
            </a:endParaRPr>
          </a:p>
        </p:txBody>
      </p:sp>
      <p:sp>
        <p:nvSpPr>
          <p:cNvPr id="4" name="Freeform 4">
            <a:extLst>
              <a:ext uri="{FF2B5EF4-FFF2-40B4-BE49-F238E27FC236}">
                <a16:creationId xmlns:a16="http://schemas.microsoft.com/office/drawing/2014/main" id="{5E0681E5-56C5-2DE5-BA74-3287CCFCD8C7}"/>
              </a:ext>
            </a:extLst>
          </p:cNvPr>
          <p:cNvSpPr/>
          <p:nvPr/>
        </p:nvSpPr>
        <p:spPr>
          <a:xfrm rot="5400000" flipH="1">
            <a:off x="15226760" y="6686266"/>
            <a:ext cx="2007680" cy="4114800"/>
          </a:xfrm>
          <a:custGeom>
            <a:avLst/>
            <a:gdLst/>
            <a:ahLst/>
            <a:cxnLst/>
            <a:rect l="l" t="t" r="r" b="b"/>
            <a:pathLst>
              <a:path w="2007680" h="4114800">
                <a:moveTo>
                  <a:pt x="2007680" y="0"/>
                </a:moveTo>
                <a:lnTo>
                  <a:pt x="0" y="0"/>
                </a:lnTo>
                <a:lnTo>
                  <a:pt x="0" y="4114800"/>
                </a:lnTo>
                <a:lnTo>
                  <a:pt x="2007680" y="4114800"/>
                </a:lnTo>
                <a:lnTo>
                  <a:pt x="200768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dirty="0">
              <a:latin typeface="Segoe UI" panose="020B0502040204020203" pitchFamily="34" charset="0"/>
            </a:endParaRPr>
          </a:p>
        </p:txBody>
      </p:sp>
      <p:sp>
        <p:nvSpPr>
          <p:cNvPr id="5" name="Freeform 5">
            <a:extLst>
              <a:ext uri="{FF2B5EF4-FFF2-40B4-BE49-F238E27FC236}">
                <a16:creationId xmlns:a16="http://schemas.microsoft.com/office/drawing/2014/main" id="{A78D4C5A-531D-9375-16C6-F3ED0121FEAA}"/>
              </a:ext>
            </a:extLst>
          </p:cNvPr>
          <p:cNvSpPr/>
          <p:nvPr/>
        </p:nvSpPr>
        <p:spPr>
          <a:xfrm>
            <a:off x="432782" y="9258301"/>
            <a:ext cx="1901715" cy="1028700"/>
          </a:xfrm>
          <a:custGeom>
            <a:avLst/>
            <a:gdLst/>
            <a:ahLst/>
            <a:cxnLst/>
            <a:rect l="l" t="t" r="r" b="b"/>
            <a:pathLst>
              <a:path w="1901715" h="1740861">
                <a:moveTo>
                  <a:pt x="0" y="0"/>
                </a:moveTo>
                <a:lnTo>
                  <a:pt x="1901714" y="0"/>
                </a:lnTo>
                <a:lnTo>
                  <a:pt x="1901714" y="1740861"/>
                </a:lnTo>
                <a:lnTo>
                  <a:pt x="0" y="1740861"/>
                </a:lnTo>
                <a:lnTo>
                  <a:pt x="0" y="0"/>
                </a:lnTo>
                <a:close/>
              </a:path>
            </a:pathLst>
          </a:custGeom>
          <a:blipFill>
            <a:blip r:embed="rId3">
              <a:extLst>
                <a:ext uri="{96DAC541-7B7A-43D3-8B79-37D633B846F1}">
                  <asvg:svgBlip xmlns:asvg="http://schemas.microsoft.com/office/drawing/2016/SVG/main" r:embed="rId4"/>
                </a:ext>
              </a:extLst>
            </a:blip>
            <a:stretch>
              <a:fillRect t="-1" b="-69228"/>
            </a:stretch>
          </a:blipFill>
        </p:spPr>
        <p:txBody>
          <a:bodyPr/>
          <a:lstStyle/>
          <a:p>
            <a:endParaRPr lang="en-US" dirty="0">
              <a:latin typeface="Segoe UI" panose="020B0502040204020203" pitchFamily="34" charset="0"/>
            </a:endParaRPr>
          </a:p>
        </p:txBody>
      </p:sp>
      <p:sp>
        <p:nvSpPr>
          <p:cNvPr id="6" name="TextBox 8">
            <a:extLst>
              <a:ext uri="{FF2B5EF4-FFF2-40B4-BE49-F238E27FC236}">
                <a16:creationId xmlns:a16="http://schemas.microsoft.com/office/drawing/2014/main" id="{B603FB97-799E-1E88-AEFB-6712D9E046C9}"/>
              </a:ext>
            </a:extLst>
          </p:cNvPr>
          <p:cNvSpPr txBox="1"/>
          <p:nvPr/>
        </p:nvSpPr>
        <p:spPr>
          <a:xfrm>
            <a:off x="11734800" y="1714500"/>
            <a:ext cx="6248400" cy="2206124"/>
          </a:xfrm>
          <a:prstGeom prst="rect">
            <a:avLst/>
          </a:prstGeom>
          <a:gradFill flip="none" rotWithShape="1">
            <a:gsLst>
              <a:gs pos="0">
                <a:srgbClr val="F5CE3E">
                  <a:tint val="66000"/>
                  <a:satMod val="160000"/>
                </a:srgbClr>
              </a:gs>
              <a:gs pos="50000">
                <a:srgbClr val="F5CE3E">
                  <a:tint val="44500"/>
                  <a:satMod val="160000"/>
                </a:srgbClr>
              </a:gs>
              <a:gs pos="100000">
                <a:srgbClr val="F5CE3E">
                  <a:tint val="23500"/>
                  <a:satMod val="160000"/>
                </a:srgbClr>
              </a:gs>
            </a:gsLst>
            <a:lin ang="16200000" scaled="1"/>
            <a:tileRect/>
          </a:gradFill>
        </p:spPr>
        <p:txBody>
          <a:bodyPr wrap="square" lIns="0" tIns="0" rIns="0" bIns="0" rtlCol="0" anchor="ctr">
            <a:noAutofit/>
          </a:bodyPr>
          <a:lstStyle/>
          <a:p>
            <a:pPr marL="0" lvl="0" indent="0" algn="ctr">
              <a:lnSpc>
                <a:spcPts val="6399"/>
              </a:lnSpc>
            </a:pPr>
            <a:r>
              <a:rPr lang="en-US" sz="6399" b="1" spc="-63" dirty="0">
                <a:solidFill>
                  <a:srgbClr val="1D1D1B"/>
                </a:solidFill>
                <a:latin typeface="Poppins Bold"/>
                <a:ea typeface="Poppins Bold"/>
                <a:cs typeface="Poppins Bold"/>
                <a:sym typeface="Poppins Bold"/>
              </a:rPr>
              <a:t>Approve the Agenda</a:t>
            </a:r>
          </a:p>
        </p:txBody>
      </p:sp>
      <p:sp>
        <p:nvSpPr>
          <p:cNvPr id="7" name="TextBox 6">
            <a:extLst>
              <a:ext uri="{FF2B5EF4-FFF2-40B4-BE49-F238E27FC236}">
                <a16:creationId xmlns:a16="http://schemas.microsoft.com/office/drawing/2014/main" id="{3129A127-DD59-CB0B-DDF7-09185CAFB386}"/>
              </a:ext>
            </a:extLst>
          </p:cNvPr>
          <p:cNvSpPr txBox="1"/>
          <p:nvPr/>
        </p:nvSpPr>
        <p:spPr>
          <a:xfrm>
            <a:off x="3733800" y="164829"/>
            <a:ext cx="7391400" cy="9957341"/>
          </a:xfrm>
          <a:prstGeom prst="rect">
            <a:avLst/>
          </a:prstGeom>
          <a:noFill/>
        </p:spPr>
        <p:txBody>
          <a:bodyPr wrap="square" rtlCol="0">
            <a:spAutoFit/>
          </a:bodyPr>
          <a:lstStyle/>
          <a:p>
            <a:pPr marL="342900" marR="0" lvl="0" indent="-342900">
              <a:lnSpc>
                <a:spcPct val="107000"/>
              </a:lnSpc>
              <a:buClr>
                <a:srgbClr val="D47B22"/>
              </a:buClr>
              <a:buFont typeface="+mj-lt"/>
              <a:buAutoNum type="romanUcPeriod"/>
            </a:pPr>
            <a:r>
              <a:rPr lang="en-US" sz="2000" b="1" dirty="0">
                <a:effectLst/>
                <a:latin typeface="Calibri" panose="020F0502020204030204" pitchFamily="34" charset="0"/>
                <a:ea typeface="Calibri" panose="020F0502020204030204" pitchFamily="34" charset="0"/>
                <a:cs typeface="Arial" panose="020B0604020202020204" pitchFamily="34" charset="0"/>
              </a:rPr>
              <a:t>Call to Order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Clr>
                <a:srgbClr val="D47B22"/>
              </a:buClr>
              <a:buFont typeface="+mj-lt"/>
              <a:buAutoNum type="romanUcPeriod"/>
            </a:pPr>
            <a:r>
              <a:rPr lang="en-US" sz="2000" b="1" dirty="0">
                <a:effectLst/>
                <a:latin typeface="Calibri" panose="020F0502020204030204" pitchFamily="34" charset="0"/>
                <a:ea typeface="Calibri" panose="020F0502020204030204" pitchFamily="34" charset="0"/>
                <a:cs typeface="Arial" panose="020B0604020202020204" pitchFamily="34" charset="0"/>
              </a:rPr>
              <a:t>Roll Call; Establish Quorum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Clr>
                <a:srgbClr val="D47B22"/>
              </a:buClr>
              <a:buFont typeface="+mj-lt"/>
              <a:buAutoNum type="romanUcPeriod"/>
            </a:pPr>
            <a:r>
              <a:rPr lang="en-US" sz="2000" b="1" dirty="0">
                <a:effectLst/>
                <a:latin typeface="Calibri" panose="020F0502020204030204" pitchFamily="34" charset="0"/>
                <a:ea typeface="Calibri" panose="020F0502020204030204" pitchFamily="34" charset="0"/>
                <a:cs typeface="Arial" panose="020B0604020202020204" pitchFamily="34" charset="0"/>
              </a:rPr>
              <a:t>Action Items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Approval of Agenda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Fill Vacant Positions </a:t>
            </a:r>
            <a:r>
              <a:rPr lang="en-US" sz="2000" i="1" dirty="0">
                <a:solidFill>
                  <a:srgbClr val="0083A9"/>
                </a:solidFill>
                <a:effectLst/>
                <a:latin typeface="Calibri" panose="020F0502020204030204" pitchFamily="34" charset="0"/>
                <a:ea typeface="Calibri" panose="020F0502020204030204" pitchFamily="34" charset="0"/>
                <a:cs typeface="Arial" panose="020B0604020202020204" pitchFamily="34" charset="0"/>
              </a:rPr>
              <a:t>(if applicable)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Fill Open Community Member Seat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Fill Open Swing Seat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i="1" dirty="0">
                <a:effectLst/>
                <a:latin typeface="Calibri" panose="020F0502020204030204" pitchFamily="34" charset="0"/>
                <a:ea typeface="Calibri" panose="020F0502020204030204" pitchFamily="34" charset="0"/>
                <a:cs typeface="Arial" panose="020B0604020202020204" pitchFamily="34" charset="0"/>
              </a:rPr>
              <a:t>For High Schools</a:t>
            </a:r>
            <a:r>
              <a:rPr lang="en-US" sz="2000" dirty="0">
                <a:effectLst/>
                <a:latin typeface="Calibri" panose="020F0502020204030204" pitchFamily="34" charset="0"/>
                <a:ea typeface="Calibri" panose="020F0502020204030204" pitchFamily="34" charset="0"/>
                <a:cs typeface="Arial" panose="020B0604020202020204" pitchFamily="34" charset="0"/>
              </a:rPr>
              <a:t>: Appoint Student Representatives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Approval of Previous Minutes </a:t>
            </a:r>
            <a:r>
              <a:rPr lang="en-US" sz="2000" i="1" dirty="0">
                <a:solidFill>
                  <a:srgbClr val="0083A9"/>
                </a:solidFill>
                <a:effectLst/>
                <a:latin typeface="Calibri" panose="020F0502020204030204" pitchFamily="34" charset="0"/>
                <a:ea typeface="Calibri" panose="020F0502020204030204" pitchFamily="34" charset="0"/>
                <a:cs typeface="Arial" panose="020B0604020202020204" pitchFamily="34" charset="0"/>
              </a:rPr>
              <a:t>(last meeting of 2024-2025 school year)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Election of Officers and Representatives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buFont typeface="+mj-lt"/>
              <a:buAutoNum type="romanLcPeriod"/>
            </a:pPr>
            <a:r>
              <a:rPr lang="en-US" sz="2000" dirty="0">
                <a:effectLst/>
                <a:latin typeface="Calibri" panose="020F0502020204030204" pitchFamily="34" charset="0"/>
                <a:ea typeface="Calibri" panose="020F0502020204030204" pitchFamily="34" charset="0"/>
                <a:cs typeface="Arial" panose="020B0604020202020204" pitchFamily="34" charset="0"/>
              </a:rPr>
              <a:t>Chair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buFont typeface="+mj-lt"/>
              <a:buAutoNum type="romanLcPeriod"/>
            </a:pPr>
            <a:r>
              <a:rPr lang="en-US" sz="2000" dirty="0">
                <a:effectLst/>
                <a:latin typeface="Calibri" panose="020F0502020204030204" pitchFamily="34" charset="0"/>
                <a:ea typeface="Calibri" panose="020F0502020204030204" pitchFamily="34" charset="0"/>
                <a:cs typeface="Arial" panose="020B0604020202020204" pitchFamily="34" charset="0"/>
              </a:rPr>
              <a:t>Vice-Chair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buFont typeface="+mj-lt"/>
              <a:buAutoNum type="romanLcPeriod"/>
            </a:pPr>
            <a:r>
              <a:rPr lang="en-US" sz="2000" dirty="0">
                <a:effectLst/>
                <a:latin typeface="Calibri" panose="020F0502020204030204" pitchFamily="34" charset="0"/>
                <a:ea typeface="Calibri" panose="020F0502020204030204" pitchFamily="34" charset="0"/>
                <a:cs typeface="Arial" panose="020B0604020202020204" pitchFamily="34" charset="0"/>
              </a:rPr>
              <a:t>Secretary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buFont typeface="+mj-lt"/>
              <a:buAutoNum type="romanLcPeriod"/>
            </a:pPr>
            <a:r>
              <a:rPr lang="en-US" sz="2000" dirty="0">
                <a:effectLst/>
                <a:latin typeface="Calibri" panose="020F0502020204030204" pitchFamily="34" charset="0"/>
                <a:ea typeface="Calibri" panose="020F0502020204030204" pitchFamily="34" charset="0"/>
                <a:cs typeface="Arial" panose="020B0604020202020204" pitchFamily="34" charset="0"/>
              </a:rPr>
              <a:t>Cluster Representative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Review and Approve Public Comment Protocol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Set GO Team Meeting Calendar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Review, Confirm/Update, and Adopt GO Team Meeting Norms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Clr>
                <a:srgbClr val="D47B22"/>
              </a:buClr>
              <a:buFont typeface="+mj-lt"/>
              <a:buAutoNum type="romanUcPeriod"/>
            </a:pPr>
            <a:r>
              <a:rPr lang="en-US" sz="2000" b="1" dirty="0">
                <a:effectLst/>
                <a:latin typeface="Calibri" panose="020F0502020204030204" pitchFamily="34" charset="0"/>
                <a:ea typeface="Calibri" panose="020F0502020204030204" pitchFamily="34" charset="0"/>
                <a:cs typeface="Arial" panose="020B0604020202020204" pitchFamily="34" charset="0"/>
              </a:rPr>
              <a:t>Discussion Items </a:t>
            </a:r>
            <a:r>
              <a:rPr lang="en-US" sz="2000" i="1" dirty="0">
                <a:solidFill>
                  <a:srgbClr val="0083A9"/>
                </a:solidFill>
                <a:effectLst/>
                <a:latin typeface="Calibri" panose="020F0502020204030204" pitchFamily="34" charset="0"/>
                <a:ea typeface="Calibri" panose="020F0502020204030204" pitchFamily="34" charset="0"/>
                <a:cs typeface="Arial" panose="020B0604020202020204" pitchFamily="34" charset="0"/>
              </a:rPr>
              <a:t>(add items as needed)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Stakeholder Engagement Exercise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Discussion Item 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Clr>
                <a:srgbClr val="D47B22"/>
              </a:buClr>
              <a:buFont typeface="+mj-lt"/>
              <a:buAutoNum type="romanUcPeriod"/>
            </a:pPr>
            <a:r>
              <a:rPr lang="en-US" sz="2000" b="1" dirty="0">
                <a:effectLst/>
                <a:latin typeface="Calibri" panose="020F0502020204030204" pitchFamily="34" charset="0"/>
                <a:ea typeface="Calibri" panose="020F0502020204030204" pitchFamily="34" charset="0"/>
                <a:cs typeface="Arial" panose="020B0604020202020204" pitchFamily="34" charset="0"/>
              </a:rPr>
              <a:t>Information Items </a:t>
            </a:r>
            <a:r>
              <a:rPr lang="en-US" sz="2000" i="1" dirty="0">
                <a:solidFill>
                  <a:srgbClr val="0083A9"/>
                </a:solidFill>
                <a:effectLst/>
                <a:latin typeface="Calibri" panose="020F0502020204030204" pitchFamily="34" charset="0"/>
                <a:ea typeface="Calibri" panose="020F0502020204030204" pitchFamily="34" charset="0"/>
                <a:cs typeface="Arial" panose="020B0604020202020204" pitchFamily="34" charset="0"/>
              </a:rPr>
              <a:t>(add items as needed)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Principal’s Update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buFont typeface="+mj-lt"/>
              <a:buAutoNum type="romanLcPeriod"/>
            </a:pPr>
            <a:r>
              <a:rPr lang="en-US" sz="2000" dirty="0">
                <a:effectLst/>
                <a:latin typeface="Calibri" panose="020F0502020204030204" pitchFamily="34" charset="0"/>
                <a:ea typeface="Calibri" panose="020F0502020204030204" pitchFamily="34" charset="0"/>
                <a:cs typeface="Arial" panose="020B0604020202020204" pitchFamily="34" charset="0"/>
              </a:rPr>
              <a:t>APS Personal Electronic Device Policy (PED)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buFont typeface="+mj-lt"/>
              <a:buAutoNum type="romanLcPeriod"/>
            </a:pPr>
            <a:r>
              <a:rPr lang="en-US" sz="2000" dirty="0">
                <a:effectLst/>
                <a:latin typeface="Calibri" panose="020F0502020204030204" pitchFamily="34" charset="0"/>
                <a:ea typeface="Calibri" panose="020F0502020204030204" pitchFamily="34" charset="0"/>
                <a:cs typeface="Arial" panose="020B0604020202020204" pitchFamily="34" charset="0"/>
              </a:rPr>
              <a:t>Our PED Implementation</a:t>
            </a:r>
          </a:p>
          <a:p>
            <a:pPr marL="1143000" marR="0" lvl="2" indent="-228600">
              <a:lnSpc>
                <a:spcPct val="107000"/>
              </a:lnSpc>
              <a:buFont typeface="+mj-lt"/>
              <a:buAutoNum type="romanLcPeriod"/>
            </a:pPr>
            <a:r>
              <a:rPr lang="en-US" sz="2000" dirty="0">
                <a:latin typeface="Calibri" panose="020F0502020204030204" pitchFamily="34" charset="0"/>
                <a:ea typeface="Calibri" panose="020F0502020204030204" pitchFamily="34" charset="0"/>
                <a:cs typeface="Arial" panose="020B0604020202020204" pitchFamily="34" charset="0"/>
              </a:rPr>
              <a:t>Leveling and FY26 Budget Adjustment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buFont typeface="+mj-lt"/>
              <a:buAutoNum type="alphaUcPeriod"/>
            </a:pPr>
            <a:r>
              <a:rPr lang="en-US" sz="2000" dirty="0">
                <a:latin typeface="Calibri" panose="020F0502020204030204" pitchFamily="34" charset="0"/>
                <a:ea typeface="Calibri" panose="020F0502020204030204" pitchFamily="34" charset="0"/>
                <a:cs typeface="Arial" panose="020B0604020202020204" pitchFamily="34" charset="0"/>
              </a:rPr>
              <a:t>APS Forward 2040 –Comprehensive Long Range Facilities Plan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Clr>
                <a:srgbClr val="D47B22"/>
              </a:buClr>
              <a:buFont typeface="+mj-lt"/>
              <a:buAutoNum type="romanUcPeriod"/>
            </a:pPr>
            <a:r>
              <a:rPr lang="en-US" sz="2000" b="1" dirty="0">
                <a:effectLst/>
                <a:latin typeface="Calibri" panose="020F0502020204030204" pitchFamily="34" charset="0"/>
                <a:ea typeface="Calibri" panose="020F0502020204030204" pitchFamily="34" charset="0"/>
                <a:cs typeface="Arial" panose="020B0604020202020204" pitchFamily="34" charset="0"/>
              </a:rPr>
              <a:t>Announcements </a:t>
            </a:r>
            <a:r>
              <a:rPr lang="en-US" sz="2000" i="1" dirty="0">
                <a:solidFill>
                  <a:srgbClr val="0083A9"/>
                </a:solidFill>
                <a:effectLst/>
                <a:latin typeface="Calibri" panose="020F0502020204030204" pitchFamily="34" charset="0"/>
                <a:ea typeface="Calibri" panose="020F0502020204030204" pitchFamily="34" charset="0"/>
                <a:cs typeface="Arial" panose="020B0604020202020204" pitchFamily="34" charset="0"/>
              </a:rPr>
              <a:t>(add items as needed)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2000" dirty="0">
                <a:effectLst/>
                <a:latin typeface="Calibri" panose="020F0502020204030204" pitchFamily="34" charset="0"/>
                <a:ea typeface="Calibri" panose="020F0502020204030204" pitchFamily="34" charset="0"/>
                <a:cs typeface="Arial" panose="020B0604020202020204" pitchFamily="34" charset="0"/>
              </a:rPr>
              <a:t>New GO Team Member Training and Orientation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Clr>
                <a:srgbClr val="D47B22"/>
              </a:buClr>
              <a:buFont typeface="+mj-lt"/>
              <a:buAutoNum type="romanUcPeriod"/>
            </a:pPr>
            <a:r>
              <a:rPr lang="en-US" sz="2000" b="1" dirty="0">
                <a:effectLst/>
                <a:latin typeface="Calibri" panose="020F0502020204030204" pitchFamily="34" charset="0"/>
                <a:ea typeface="Calibri" panose="020F0502020204030204" pitchFamily="34" charset="0"/>
                <a:cs typeface="Arial" panose="020B0604020202020204" pitchFamily="34" charset="0"/>
              </a:rPr>
              <a:t>Adjournment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9266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 y="0"/>
            <a:ext cx="5176767" cy="6753936"/>
            <a:chOff x="0" y="0"/>
            <a:chExt cx="1572132" cy="1778814"/>
          </a:xfrm>
        </p:grpSpPr>
        <p:sp>
          <p:nvSpPr>
            <p:cNvPr id="3" name="Freeform 3"/>
            <p:cNvSpPr/>
            <p:nvPr/>
          </p:nvSpPr>
          <p:spPr>
            <a:xfrm>
              <a:off x="0" y="0"/>
              <a:ext cx="1572132" cy="1778814"/>
            </a:xfrm>
            <a:custGeom>
              <a:avLst/>
              <a:gdLst/>
              <a:ahLst/>
              <a:cxnLst/>
              <a:rect l="l" t="t" r="r" b="b"/>
              <a:pathLst>
                <a:path w="1572132" h="1778814">
                  <a:moveTo>
                    <a:pt x="0" y="0"/>
                  </a:moveTo>
                  <a:lnTo>
                    <a:pt x="1572132" y="0"/>
                  </a:lnTo>
                  <a:lnTo>
                    <a:pt x="1572132" y="1778814"/>
                  </a:lnTo>
                  <a:lnTo>
                    <a:pt x="0" y="1778814"/>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p:cNvSpPr txBox="1"/>
            <p:nvPr/>
          </p:nvSpPr>
          <p:spPr>
            <a:xfrm>
              <a:off x="0" y="-57150"/>
              <a:ext cx="1572132" cy="1835964"/>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p:cNvSpPr/>
          <p:nvPr/>
        </p:nvSpPr>
        <p:spPr>
          <a:xfrm flipH="1">
            <a:off x="16280320" y="0"/>
            <a:ext cx="2007680" cy="3459782"/>
          </a:xfrm>
          <a:custGeom>
            <a:avLst/>
            <a:gdLst/>
            <a:ahLst/>
            <a:cxnLst/>
            <a:rect l="l" t="t" r="r" b="b"/>
            <a:pathLst>
              <a:path w="2007680" h="4114800">
                <a:moveTo>
                  <a:pt x="2007679" y="0"/>
                </a:moveTo>
                <a:lnTo>
                  <a:pt x="0" y="0"/>
                </a:lnTo>
                <a:lnTo>
                  <a:pt x="0" y="4114800"/>
                </a:lnTo>
                <a:lnTo>
                  <a:pt x="2007679" y="4114800"/>
                </a:lnTo>
                <a:lnTo>
                  <a:pt x="2007679" y="0"/>
                </a:lnTo>
                <a:close/>
              </a:path>
            </a:pathLst>
          </a:custGeom>
          <a:blipFill>
            <a:blip r:embed="rId3">
              <a:extLst>
                <a:ext uri="{96DAC541-7B7A-43D3-8B79-37D633B846F1}">
                  <asvg:svgBlip xmlns:asvg="http://schemas.microsoft.com/office/drawing/2016/SVG/main" r:embed="rId4"/>
                </a:ext>
              </a:extLst>
            </a:blip>
            <a:stretch>
              <a:fillRect l="-6557" t="-20147" r="6557" b="555"/>
            </a:stretch>
          </a:blipFill>
        </p:spPr>
        <p:txBody>
          <a:bodyPr/>
          <a:lstStyle/>
          <a:p>
            <a:endParaRPr lang="en-US" dirty="0">
              <a:latin typeface="Segoe UI" panose="020B0502040204020203" pitchFamily="34" charset="0"/>
            </a:endParaRPr>
          </a:p>
        </p:txBody>
      </p:sp>
      <p:sp>
        <p:nvSpPr>
          <p:cNvPr id="6" name="Freeform 6"/>
          <p:cNvSpPr/>
          <p:nvPr/>
        </p:nvSpPr>
        <p:spPr>
          <a:xfrm>
            <a:off x="7747477" y="9086215"/>
            <a:ext cx="3129993" cy="1200785"/>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5">
              <a:extLst>
                <a:ext uri="{96DAC541-7B7A-43D3-8B79-37D633B846F1}">
                  <asvg:svgBlip xmlns:asvg="http://schemas.microsoft.com/office/drawing/2016/SVG/main" r:embed="rId6"/>
                </a:ext>
              </a:extLst>
            </a:blip>
            <a:stretch>
              <a:fillRect b="-138614"/>
            </a:stretch>
          </a:blipFill>
        </p:spPr>
        <p:txBody>
          <a:bodyPr/>
          <a:lstStyle/>
          <a:p>
            <a:endParaRPr lang="en-US" dirty="0">
              <a:latin typeface="Segoe UI" panose="020B0502040204020203" pitchFamily="34" charset="0"/>
            </a:endParaRPr>
          </a:p>
        </p:txBody>
      </p:sp>
      <p:grpSp>
        <p:nvGrpSpPr>
          <p:cNvPr id="7" name="Group 7"/>
          <p:cNvGrpSpPr/>
          <p:nvPr/>
        </p:nvGrpSpPr>
        <p:grpSpPr>
          <a:xfrm>
            <a:off x="1173412" y="1383330"/>
            <a:ext cx="4677548" cy="6883014"/>
            <a:chOff x="0" y="0"/>
            <a:chExt cx="1231947" cy="1812810"/>
          </a:xfrm>
        </p:grpSpPr>
        <p:sp>
          <p:nvSpPr>
            <p:cNvPr id="8" name="Freeform 8"/>
            <p:cNvSpPr/>
            <p:nvPr/>
          </p:nvSpPr>
          <p:spPr>
            <a:xfrm>
              <a:off x="0" y="0"/>
              <a:ext cx="1231947" cy="1812810"/>
            </a:xfrm>
            <a:custGeom>
              <a:avLst/>
              <a:gdLst/>
              <a:ahLst/>
              <a:cxnLst/>
              <a:rect l="l" t="t" r="r" b="b"/>
              <a:pathLst>
                <a:path w="1231947" h="1812810">
                  <a:moveTo>
                    <a:pt x="0" y="0"/>
                  </a:moveTo>
                  <a:lnTo>
                    <a:pt x="1231947" y="0"/>
                  </a:lnTo>
                  <a:lnTo>
                    <a:pt x="1231947" y="1812810"/>
                  </a:lnTo>
                  <a:lnTo>
                    <a:pt x="0" y="1812810"/>
                  </a:lnTo>
                  <a:close/>
                </a:path>
              </a:pathLst>
            </a:custGeom>
            <a:solidFill>
              <a:srgbClr val="C0C0C0"/>
            </a:solidFill>
          </p:spPr>
          <p:txBody>
            <a:bodyPr/>
            <a:lstStyle/>
            <a:p>
              <a:endParaRPr lang="en-US" dirty="0">
                <a:latin typeface="Segoe UI" panose="020B0502040204020203" pitchFamily="34" charset="0"/>
              </a:endParaRPr>
            </a:p>
          </p:txBody>
        </p:sp>
        <p:sp>
          <p:nvSpPr>
            <p:cNvPr id="9" name="TextBox 9"/>
            <p:cNvSpPr txBox="1"/>
            <p:nvPr/>
          </p:nvSpPr>
          <p:spPr>
            <a:xfrm>
              <a:off x="0" y="-57150"/>
              <a:ext cx="1231947" cy="1869960"/>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0" name="Freeform 10"/>
          <p:cNvSpPr/>
          <p:nvPr/>
        </p:nvSpPr>
        <p:spPr>
          <a:xfrm>
            <a:off x="152400" y="-1"/>
            <a:ext cx="2196448" cy="2603109"/>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7">
              <a:extLst>
                <a:ext uri="{96DAC541-7B7A-43D3-8B79-37D633B846F1}">
                  <asvg:svgBlip xmlns:asvg="http://schemas.microsoft.com/office/drawing/2016/SVG/main" r:embed="rId8"/>
                </a:ext>
              </a:extLst>
            </a:blip>
            <a:stretch>
              <a:fillRect l="-38543" t="-7012"/>
            </a:stretch>
          </a:blipFill>
        </p:spPr>
        <p:txBody>
          <a:bodyPr/>
          <a:lstStyle/>
          <a:p>
            <a:endParaRPr lang="en-US" dirty="0">
              <a:latin typeface="Segoe UI" panose="020B0502040204020203" pitchFamily="34" charset="0"/>
            </a:endParaRPr>
          </a:p>
        </p:txBody>
      </p:sp>
      <p:sp>
        <p:nvSpPr>
          <p:cNvPr id="11" name="TextBox 8">
            <a:extLst>
              <a:ext uri="{FF2B5EF4-FFF2-40B4-BE49-F238E27FC236}">
                <a16:creationId xmlns:a16="http://schemas.microsoft.com/office/drawing/2014/main" id="{2EB3E87D-230C-D181-DCE3-ABC993E70041}"/>
              </a:ext>
            </a:extLst>
          </p:cNvPr>
          <p:cNvSpPr txBox="1"/>
          <p:nvPr/>
        </p:nvSpPr>
        <p:spPr>
          <a:xfrm>
            <a:off x="1173412" y="4592033"/>
            <a:ext cx="4677548" cy="1666034"/>
          </a:xfrm>
          <a:prstGeom prst="rect">
            <a:avLst/>
          </a:prstGeom>
        </p:spPr>
        <p:txBody>
          <a:bodyPr wrap="square" lIns="0" tIns="0" rIns="0" bIns="0" rtlCol="0" anchor="t">
            <a:spAutoFit/>
          </a:bodyPr>
          <a:lstStyle/>
          <a:p>
            <a:pPr marL="0" lvl="0" indent="0" algn="ctr">
              <a:lnSpc>
                <a:spcPts val="6399"/>
              </a:lnSpc>
            </a:pPr>
            <a:r>
              <a:rPr lang="en-US" sz="6399" b="1" spc="-63" dirty="0">
                <a:solidFill>
                  <a:srgbClr val="1D1D1B"/>
                </a:solidFill>
                <a:latin typeface="Poppins Bold"/>
                <a:ea typeface="Poppins Bold"/>
                <a:cs typeface="Poppins Bold"/>
                <a:sym typeface="Poppins Bold"/>
              </a:rPr>
              <a:t>Fill Vacant Seats</a:t>
            </a:r>
          </a:p>
        </p:txBody>
      </p:sp>
      <p:sp>
        <p:nvSpPr>
          <p:cNvPr id="12" name="TextBox 11">
            <a:extLst>
              <a:ext uri="{FF2B5EF4-FFF2-40B4-BE49-F238E27FC236}">
                <a16:creationId xmlns:a16="http://schemas.microsoft.com/office/drawing/2014/main" id="{7D8EF423-DCB7-2B34-5D62-AE8BBBF0EE86}"/>
              </a:ext>
            </a:extLst>
          </p:cNvPr>
          <p:cNvSpPr txBox="1"/>
          <p:nvPr/>
        </p:nvSpPr>
        <p:spPr>
          <a:xfrm>
            <a:off x="7543800" y="643626"/>
            <a:ext cx="7696200" cy="5632311"/>
          </a:xfrm>
          <a:prstGeom prst="rect">
            <a:avLst/>
          </a:prstGeom>
          <a:noFill/>
        </p:spPr>
        <p:txBody>
          <a:bodyPr wrap="square" rtlCol="0">
            <a:spAutoFit/>
          </a:bodyPr>
          <a:lstStyle/>
          <a:p>
            <a:pPr marL="571500" indent="-571500">
              <a:buFont typeface="Arial" panose="020B0604020202020204" pitchFamily="34" charset="0"/>
              <a:buChar char="•"/>
            </a:pPr>
            <a:r>
              <a:rPr lang="en-US" sz="3600" b="1" dirty="0">
                <a:latin typeface="Segoe UI" panose="020B0502040204020203" pitchFamily="34" charset="0"/>
              </a:rPr>
              <a:t>Vacant Seats</a:t>
            </a:r>
            <a:r>
              <a:rPr lang="en-US" sz="3600" dirty="0">
                <a:latin typeface="Segoe UI" panose="020B0502040204020203" pitchFamily="34" charset="0"/>
              </a:rPr>
              <a:t> are seats which have been vacated prior to the end of the seat’s term. </a:t>
            </a:r>
          </a:p>
          <a:p>
            <a:pPr marL="571500" indent="-571500">
              <a:buFont typeface="Arial" panose="020B0604020202020204" pitchFamily="34" charset="0"/>
              <a:buChar char="•"/>
            </a:pPr>
            <a:endParaRPr lang="en-US" sz="3600" dirty="0">
              <a:latin typeface="Segoe UI" panose="020B0502040204020203" pitchFamily="34" charset="0"/>
            </a:endParaRPr>
          </a:p>
          <a:p>
            <a:pPr marL="571500" indent="-571500">
              <a:buFont typeface="Arial" panose="020B0604020202020204" pitchFamily="34" charset="0"/>
              <a:buChar char="•"/>
            </a:pPr>
            <a:r>
              <a:rPr lang="en-US" sz="3600" dirty="0">
                <a:latin typeface="Segoe UI" panose="020B0502040204020203" pitchFamily="34" charset="0"/>
              </a:rPr>
              <a:t>Individuals appointed to the seat will serve until the end of the seat’s term.</a:t>
            </a:r>
          </a:p>
          <a:p>
            <a:endParaRPr lang="en-US" sz="3600" dirty="0">
              <a:latin typeface="Segoe UI" panose="020B0502040204020203" pitchFamily="34" charset="0"/>
            </a:endParaRPr>
          </a:p>
          <a:p>
            <a:pPr marL="571500" indent="-571500">
              <a:buFont typeface="Arial" panose="020B0604020202020204" pitchFamily="34" charset="0"/>
              <a:buChar char="•"/>
            </a:pPr>
            <a:r>
              <a:rPr lang="en-US" sz="3600" dirty="0">
                <a:latin typeface="Segoe UI" panose="020B0502040204020203" pitchFamily="34" charset="0"/>
              </a:rPr>
              <a:t>Principal nominates individuals for each vacant seat</a:t>
            </a:r>
            <a:r>
              <a:rPr lang="en-US" sz="3600" b="1" dirty="0">
                <a:latin typeface="Segoe UI" panose="020B0502040204020203" pitchFamily="34" charset="0"/>
              </a:rPr>
              <a:t>.  </a:t>
            </a:r>
            <a:endParaRPr lang="en-US" sz="3600" dirty="0">
              <a:latin typeface="Segoe UI" panose="020B0502040204020203" pitchFamily="34" charset="0"/>
            </a:endParaRPr>
          </a:p>
        </p:txBody>
      </p:sp>
      <p:sp>
        <p:nvSpPr>
          <p:cNvPr id="13" name="TextBox 8">
            <a:extLst>
              <a:ext uri="{FF2B5EF4-FFF2-40B4-BE49-F238E27FC236}">
                <a16:creationId xmlns:a16="http://schemas.microsoft.com/office/drawing/2014/main" id="{29632F82-F5C2-7450-1E7A-FAC974A3888C}"/>
              </a:ext>
            </a:extLst>
          </p:cNvPr>
          <p:cNvSpPr txBox="1"/>
          <p:nvPr/>
        </p:nvSpPr>
        <p:spPr>
          <a:xfrm>
            <a:off x="7543800" y="6624985"/>
            <a:ext cx="7947948" cy="2112182"/>
          </a:xfrm>
          <a:prstGeom prst="rect">
            <a:avLst/>
          </a:prstGeom>
          <a:gradFill flip="none" rotWithShape="1">
            <a:gsLst>
              <a:gs pos="0">
                <a:srgbClr val="F5CE3E">
                  <a:tint val="66000"/>
                  <a:satMod val="160000"/>
                </a:srgbClr>
              </a:gs>
              <a:gs pos="50000">
                <a:srgbClr val="F5CE3E">
                  <a:tint val="44500"/>
                  <a:satMod val="160000"/>
                </a:srgbClr>
              </a:gs>
              <a:gs pos="100000">
                <a:srgbClr val="F5CE3E">
                  <a:tint val="23500"/>
                  <a:satMod val="160000"/>
                </a:srgbClr>
              </a:gs>
            </a:gsLst>
            <a:lin ang="16200000" scaled="1"/>
            <a:tileRect/>
          </a:gradFill>
        </p:spPr>
        <p:txBody>
          <a:bodyPr wrap="square" lIns="0" tIns="0" rIns="0" bIns="0" rtlCol="0" anchor="ctr">
            <a:noAutofit/>
          </a:bodyPr>
          <a:lstStyle/>
          <a:p>
            <a:pPr algn="ctr"/>
            <a:r>
              <a:rPr lang="en-US" sz="3600" b="1" spc="-63" dirty="0">
                <a:solidFill>
                  <a:srgbClr val="1D1D1B"/>
                </a:solidFill>
                <a:latin typeface="Poppins Bold"/>
                <a:ea typeface="Poppins Bold"/>
                <a:cs typeface="Poppins Bold"/>
                <a:sym typeface="Poppins Bold"/>
              </a:rPr>
              <a:t>The GO Team votes on the nomination for each vacant seat. </a:t>
            </a:r>
          </a:p>
        </p:txBody>
      </p:sp>
      <p:sp>
        <p:nvSpPr>
          <p:cNvPr id="14" name="TextBox 13">
            <a:extLst>
              <a:ext uri="{FF2B5EF4-FFF2-40B4-BE49-F238E27FC236}">
                <a16:creationId xmlns:a16="http://schemas.microsoft.com/office/drawing/2014/main" id="{F8683A32-E8D8-1EC3-E719-2A8C4B5099B5}"/>
              </a:ext>
            </a:extLst>
          </p:cNvPr>
          <p:cNvSpPr txBox="1"/>
          <p:nvPr/>
        </p:nvSpPr>
        <p:spPr>
          <a:xfrm>
            <a:off x="1475263" y="3058382"/>
            <a:ext cx="4038600" cy="1200329"/>
          </a:xfrm>
          <a:prstGeom prst="rect">
            <a:avLst/>
          </a:prstGeom>
          <a:noFill/>
        </p:spPr>
        <p:txBody>
          <a:bodyPr wrap="square" rtlCol="0">
            <a:spAutoFit/>
          </a:bodyPr>
          <a:lstStyle/>
          <a:p>
            <a:pPr algn="ctr"/>
            <a:r>
              <a:rPr lang="en-US" sz="3600" b="1" i="1" dirty="0">
                <a:solidFill>
                  <a:schemeClr val="accent4"/>
                </a:solidFill>
              </a:rPr>
              <a:t>Only if the GO Team has vacant seats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B5D1B-20D1-891A-FCC3-1F5BDC54204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BDF423D-E69D-26C3-BF7B-F891F580D40E}"/>
              </a:ext>
            </a:extLst>
          </p:cNvPr>
          <p:cNvGrpSpPr/>
          <p:nvPr/>
        </p:nvGrpSpPr>
        <p:grpSpPr>
          <a:xfrm>
            <a:off x="-1" y="0"/>
            <a:ext cx="5176767" cy="6753936"/>
            <a:chOff x="0" y="0"/>
            <a:chExt cx="1572132" cy="1778814"/>
          </a:xfrm>
        </p:grpSpPr>
        <p:sp>
          <p:nvSpPr>
            <p:cNvPr id="3" name="Freeform 3">
              <a:extLst>
                <a:ext uri="{FF2B5EF4-FFF2-40B4-BE49-F238E27FC236}">
                  <a16:creationId xmlns:a16="http://schemas.microsoft.com/office/drawing/2014/main" id="{6ADF3110-8DFC-A206-07C8-575E8585CC46}"/>
                </a:ext>
              </a:extLst>
            </p:cNvPr>
            <p:cNvSpPr/>
            <p:nvPr/>
          </p:nvSpPr>
          <p:spPr>
            <a:xfrm>
              <a:off x="0" y="0"/>
              <a:ext cx="1572132" cy="1778814"/>
            </a:xfrm>
            <a:custGeom>
              <a:avLst/>
              <a:gdLst/>
              <a:ahLst/>
              <a:cxnLst/>
              <a:rect l="l" t="t" r="r" b="b"/>
              <a:pathLst>
                <a:path w="1572132" h="1778814">
                  <a:moveTo>
                    <a:pt x="0" y="0"/>
                  </a:moveTo>
                  <a:lnTo>
                    <a:pt x="1572132" y="0"/>
                  </a:lnTo>
                  <a:lnTo>
                    <a:pt x="1572132" y="1778814"/>
                  </a:lnTo>
                  <a:lnTo>
                    <a:pt x="0" y="1778814"/>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D9D7806D-A4DD-3DBD-F32D-C674ABEF2FEF}"/>
                </a:ext>
              </a:extLst>
            </p:cNvPr>
            <p:cNvSpPr txBox="1"/>
            <p:nvPr/>
          </p:nvSpPr>
          <p:spPr>
            <a:xfrm>
              <a:off x="0" y="-57150"/>
              <a:ext cx="1572132" cy="1835964"/>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634BE735-B3EA-EEDB-0964-95F9CCDB108B}"/>
              </a:ext>
            </a:extLst>
          </p:cNvPr>
          <p:cNvSpPr/>
          <p:nvPr/>
        </p:nvSpPr>
        <p:spPr>
          <a:xfrm flipH="1">
            <a:off x="16280320" y="0"/>
            <a:ext cx="2007680" cy="3459782"/>
          </a:xfrm>
          <a:custGeom>
            <a:avLst/>
            <a:gdLst/>
            <a:ahLst/>
            <a:cxnLst/>
            <a:rect l="l" t="t" r="r" b="b"/>
            <a:pathLst>
              <a:path w="2007680" h="4114800">
                <a:moveTo>
                  <a:pt x="2007679" y="0"/>
                </a:moveTo>
                <a:lnTo>
                  <a:pt x="0" y="0"/>
                </a:lnTo>
                <a:lnTo>
                  <a:pt x="0" y="4114800"/>
                </a:lnTo>
                <a:lnTo>
                  <a:pt x="2007679" y="4114800"/>
                </a:lnTo>
                <a:lnTo>
                  <a:pt x="2007679" y="0"/>
                </a:lnTo>
                <a:close/>
              </a:path>
            </a:pathLst>
          </a:custGeom>
          <a:blipFill>
            <a:blip r:embed="rId3">
              <a:extLst>
                <a:ext uri="{96DAC541-7B7A-43D3-8B79-37D633B846F1}">
                  <asvg:svgBlip xmlns:asvg="http://schemas.microsoft.com/office/drawing/2016/SVG/main" r:embed="rId4"/>
                </a:ext>
              </a:extLst>
            </a:blip>
            <a:stretch>
              <a:fillRect l="-6557" t="-20147" r="6557" b="555"/>
            </a:stretch>
          </a:blipFill>
        </p:spPr>
        <p:txBody>
          <a:bodyPr/>
          <a:lstStyle/>
          <a:p>
            <a:endParaRPr lang="en-US" dirty="0">
              <a:latin typeface="Segoe UI" panose="020B0502040204020203" pitchFamily="34" charset="0"/>
            </a:endParaRPr>
          </a:p>
        </p:txBody>
      </p:sp>
      <p:sp>
        <p:nvSpPr>
          <p:cNvPr id="6" name="Freeform 6">
            <a:extLst>
              <a:ext uri="{FF2B5EF4-FFF2-40B4-BE49-F238E27FC236}">
                <a16:creationId xmlns:a16="http://schemas.microsoft.com/office/drawing/2014/main" id="{4FEA1DDC-8607-F146-8EAB-0E4926F10FD0}"/>
              </a:ext>
            </a:extLst>
          </p:cNvPr>
          <p:cNvSpPr/>
          <p:nvPr/>
        </p:nvSpPr>
        <p:spPr>
          <a:xfrm>
            <a:off x="7747477" y="9086215"/>
            <a:ext cx="3129993" cy="1200785"/>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5">
              <a:extLst>
                <a:ext uri="{96DAC541-7B7A-43D3-8B79-37D633B846F1}">
                  <asvg:svgBlip xmlns:asvg="http://schemas.microsoft.com/office/drawing/2016/SVG/main" r:embed="rId6"/>
                </a:ext>
              </a:extLst>
            </a:blip>
            <a:stretch>
              <a:fillRect b="-138614"/>
            </a:stretch>
          </a:blipFill>
        </p:spPr>
        <p:txBody>
          <a:bodyPr/>
          <a:lstStyle/>
          <a:p>
            <a:endParaRPr lang="en-US" dirty="0">
              <a:latin typeface="Segoe UI" panose="020B0502040204020203" pitchFamily="34" charset="0"/>
            </a:endParaRPr>
          </a:p>
        </p:txBody>
      </p:sp>
      <p:grpSp>
        <p:nvGrpSpPr>
          <p:cNvPr id="7" name="Group 7">
            <a:extLst>
              <a:ext uri="{FF2B5EF4-FFF2-40B4-BE49-F238E27FC236}">
                <a16:creationId xmlns:a16="http://schemas.microsoft.com/office/drawing/2014/main" id="{615222FE-F42F-F0A4-8DBF-DD2DBAA7CF62}"/>
              </a:ext>
            </a:extLst>
          </p:cNvPr>
          <p:cNvGrpSpPr/>
          <p:nvPr/>
        </p:nvGrpSpPr>
        <p:grpSpPr>
          <a:xfrm>
            <a:off x="1173412" y="1383330"/>
            <a:ext cx="4677548" cy="6883014"/>
            <a:chOff x="0" y="0"/>
            <a:chExt cx="1231947" cy="1812810"/>
          </a:xfrm>
        </p:grpSpPr>
        <p:sp>
          <p:nvSpPr>
            <p:cNvPr id="8" name="Freeform 8">
              <a:extLst>
                <a:ext uri="{FF2B5EF4-FFF2-40B4-BE49-F238E27FC236}">
                  <a16:creationId xmlns:a16="http://schemas.microsoft.com/office/drawing/2014/main" id="{2CE57BB8-6F4C-AC7D-497B-C8232793D0E7}"/>
                </a:ext>
              </a:extLst>
            </p:cNvPr>
            <p:cNvSpPr/>
            <p:nvPr/>
          </p:nvSpPr>
          <p:spPr>
            <a:xfrm>
              <a:off x="0" y="0"/>
              <a:ext cx="1231947" cy="1812810"/>
            </a:xfrm>
            <a:custGeom>
              <a:avLst/>
              <a:gdLst/>
              <a:ahLst/>
              <a:cxnLst/>
              <a:rect l="l" t="t" r="r" b="b"/>
              <a:pathLst>
                <a:path w="1231947" h="1812810">
                  <a:moveTo>
                    <a:pt x="0" y="0"/>
                  </a:moveTo>
                  <a:lnTo>
                    <a:pt x="1231947" y="0"/>
                  </a:lnTo>
                  <a:lnTo>
                    <a:pt x="1231947" y="1812810"/>
                  </a:lnTo>
                  <a:lnTo>
                    <a:pt x="0" y="1812810"/>
                  </a:lnTo>
                  <a:close/>
                </a:path>
              </a:pathLst>
            </a:custGeom>
            <a:solidFill>
              <a:srgbClr val="C0C0C0"/>
            </a:solidFill>
          </p:spPr>
          <p:txBody>
            <a:bodyPr/>
            <a:lstStyle/>
            <a:p>
              <a:endParaRPr lang="en-US" dirty="0">
                <a:latin typeface="Segoe UI" panose="020B0502040204020203" pitchFamily="34" charset="0"/>
              </a:endParaRPr>
            </a:p>
          </p:txBody>
        </p:sp>
        <p:sp>
          <p:nvSpPr>
            <p:cNvPr id="9" name="TextBox 9">
              <a:extLst>
                <a:ext uri="{FF2B5EF4-FFF2-40B4-BE49-F238E27FC236}">
                  <a16:creationId xmlns:a16="http://schemas.microsoft.com/office/drawing/2014/main" id="{67D1FC0E-0A9E-F288-D064-140A8A948A5C}"/>
                </a:ext>
              </a:extLst>
            </p:cNvPr>
            <p:cNvSpPr txBox="1"/>
            <p:nvPr/>
          </p:nvSpPr>
          <p:spPr>
            <a:xfrm>
              <a:off x="0" y="-57150"/>
              <a:ext cx="1231947" cy="1869960"/>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0" name="Freeform 10">
            <a:extLst>
              <a:ext uri="{FF2B5EF4-FFF2-40B4-BE49-F238E27FC236}">
                <a16:creationId xmlns:a16="http://schemas.microsoft.com/office/drawing/2014/main" id="{18EEC2C4-1206-C081-ADAE-6C974C0E9C78}"/>
              </a:ext>
            </a:extLst>
          </p:cNvPr>
          <p:cNvSpPr/>
          <p:nvPr/>
        </p:nvSpPr>
        <p:spPr>
          <a:xfrm>
            <a:off x="152400" y="-1"/>
            <a:ext cx="2196448" cy="2603109"/>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7">
              <a:extLst>
                <a:ext uri="{96DAC541-7B7A-43D3-8B79-37D633B846F1}">
                  <asvg:svgBlip xmlns:asvg="http://schemas.microsoft.com/office/drawing/2016/SVG/main" r:embed="rId8"/>
                </a:ext>
              </a:extLst>
            </a:blip>
            <a:stretch>
              <a:fillRect l="-38543" t="-7012"/>
            </a:stretch>
          </a:blipFill>
        </p:spPr>
        <p:txBody>
          <a:bodyPr/>
          <a:lstStyle/>
          <a:p>
            <a:endParaRPr lang="en-US" dirty="0">
              <a:latin typeface="Segoe UI" panose="020B0502040204020203" pitchFamily="34" charset="0"/>
            </a:endParaRPr>
          </a:p>
        </p:txBody>
      </p:sp>
      <p:sp>
        <p:nvSpPr>
          <p:cNvPr id="11" name="TextBox 8">
            <a:extLst>
              <a:ext uri="{FF2B5EF4-FFF2-40B4-BE49-F238E27FC236}">
                <a16:creationId xmlns:a16="http://schemas.microsoft.com/office/drawing/2014/main" id="{DE5B402A-B92A-CC4D-8902-B18D4D14D949}"/>
              </a:ext>
            </a:extLst>
          </p:cNvPr>
          <p:cNvSpPr txBox="1"/>
          <p:nvPr/>
        </p:nvSpPr>
        <p:spPr>
          <a:xfrm>
            <a:off x="1173412" y="3883605"/>
            <a:ext cx="4677548" cy="2486771"/>
          </a:xfrm>
          <a:prstGeom prst="rect">
            <a:avLst/>
          </a:prstGeom>
        </p:spPr>
        <p:txBody>
          <a:bodyPr wrap="square" lIns="0" tIns="0" rIns="0" bIns="0" rtlCol="0" anchor="t">
            <a:spAutoFit/>
          </a:bodyPr>
          <a:lstStyle/>
          <a:p>
            <a:pPr marL="0" lvl="0" indent="0" algn="ctr">
              <a:lnSpc>
                <a:spcPts val="6399"/>
              </a:lnSpc>
            </a:pPr>
            <a:r>
              <a:rPr lang="en-US" sz="6000" b="1" spc="-63" dirty="0">
                <a:solidFill>
                  <a:srgbClr val="1D1D1B"/>
                </a:solidFill>
                <a:latin typeface="Poppins Bold"/>
                <a:ea typeface="Poppins Bold"/>
                <a:cs typeface="Poppins Bold"/>
                <a:sym typeface="Poppins Bold"/>
              </a:rPr>
              <a:t>Fill Open Community  Seat</a:t>
            </a:r>
          </a:p>
        </p:txBody>
      </p:sp>
      <p:sp>
        <p:nvSpPr>
          <p:cNvPr id="12" name="TextBox 11">
            <a:extLst>
              <a:ext uri="{FF2B5EF4-FFF2-40B4-BE49-F238E27FC236}">
                <a16:creationId xmlns:a16="http://schemas.microsoft.com/office/drawing/2014/main" id="{54997EBF-CACA-13BA-8A70-18C9656C3D7A}"/>
              </a:ext>
            </a:extLst>
          </p:cNvPr>
          <p:cNvSpPr txBox="1"/>
          <p:nvPr/>
        </p:nvSpPr>
        <p:spPr>
          <a:xfrm>
            <a:off x="7543800" y="452316"/>
            <a:ext cx="7696200" cy="5632311"/>
          </a:xfrm>
          <a:prstGeom prst="rect">
            <a:avLst/>
          </a:prstGeom>
          <a:noFill/>
        </p:spPr>
        <p:txBody>
          <a:bodyPr wrap="square" rtlCol="0">
            <a:spAutoFit/>
          </a:bodyPr>
          <a:lstStyle/>
          <a:p>
            <a:pPr marL="571500" indent="-571500">
              <a:buFont typeface="Arial" panose="020B0604020202020204" pitchFamily="34" charset="0"/>
              <a:buChar char="•"/>
            </a:pPr>
            <a:r>
              <a:rPr lang="en-US" sz="3600" dirty="0">
                <a:latin typeface="Segoe UI" panose="020B0502040204020203" pitchFamily="34" charset="0"/>
              </a:rPr>
              <a:t>The new </a:t>
            </a:r>
            <a:r>
              <a:rPr lang="en-US" sz="3600" b="1" dirty="0">
                <a:latin typeface="Segoe UI" panose="020B0502040204020203" pitchFamily="34" charset="0"/>
              </a:rPr>
              <a:t>Community Member</a:t>
            </a:r>
            <a:r>
              <a:rPr lang="en-US" sz="3600" dirty="0">
                <a:latin typeface="Segoe UI" panose="020B0502040204020203" pitchFamily="34" charset="0"/>
              </a:rPr>
              <a:t> for the open seat will serve for a full two-year term – until June 2027. </a:t>
            </a:r>
          </a:p>
          <a:p>
            <a:pPr marL="571500" indent="-571500">
              <a:buFont typeface="Arial" panose="020B0604020202020204" pitchFamily="34" charset="0"/>
              <a:buChar char="•"/>
            </a:pPr>
            <a:endParaRPr lang="en-US" sz="3600" dirty="0">
              <a:latin typeface="Segoe UI" panose="020B0502040204020203" pitchFamily="34" charset="0"/>
            </a:endParaRPr>
          </a:p>
          <a:p>
            <a:pPr marL="571500" indent="-571500">
              <a:buFont typeface="Arial" panose="020B0604020202020204" pitchFamily="34" charset="0"/>
              <a:buChar char="•"/>
            </a:pPr>
            <a:r>
              <a:rPr lang="en-US" sz="3600" dirty="0">
                <a:latin typeface="Segoe UI" panose="020B0502040204020203" pitchFamily="34" charset="0"/>
              </a:rPr>
              <a:t>Individuals </a:t>
            </a:r>
            <a:r>
              <a:rPr lang="en-US" sz="3600" b="1" dirty="0">
                <a:latin typeface="Segoe UI" panose="020B0502040204020203" pitchFamily="34" charset="0"/>
              </a:rPr>
              <a:t>cannot</a:t>
            </a:r>
            <a:r>
              <a:rPr lang="en-US" sz="3600" dirty="0">
                <a:latin typeface="Segoe UI" panose="020B0502040204020203" pitchFamily="34" charset="0"/>
              </a:rPr>
              <a:t> be full-time APS employees.</a:t>
            </a:r>
          </a:p>
          <a:p>
            <a:endParaRPr lang="en-US" sz="3600" dirty="0">
              <a:latin typeface="Segoe UI" panose="020B0502040204020203" pitchFamily="34" charset="0"/>
            </a:endParaRPr>
          </a:p>
          <a:p>
            <a:pPr marL="571500" indent="-571500">
              <a:buFont typeface="Arial" panose="020B0604020202020204" pitchFamily="34" charset="0"/>
              <a:buChar char="•"/>
            </a:pPr>
            <a:r>
              <a:rPr lang="en-US" sz="3600" dirty="0">
                <a:latin typeface="Segoe UI" panose="020B0502040204020203" pitchFamily="34" charset="0"/>
              </a:rPr>
              <a:t>Principal nominates the individual for the Community Member seat</a:t>
            </a:r>
            <a:r>
              <a:rPr lang="en-US" sz="3600" b="1" dirty="0">
                <a:latin typeface="Segoe UI" panose="020B0502040204020203" pitchFamily="34" charset="0"/>
              </a:rPr>
              <a:t>.  </a:t>
            </a:r>
            <a:endParaRPr lang="en-US" sz="3600" dirty="0">
              <a:latin typeface="Segoe UI" panose="020B0502040204020203" pitchFamily="34" charset="0"/>
            </a:endParaRPr>
          </a:p>
        </p:txBody>
      </p:sp>
      <p:sp>
        <p:nvSpPr>
          <p:cNvPr id="13" name="TextBox 8">
            <a:extLst>
              <a:ext uri="{FF2B5EF4-FFF2-40B4-BE49-F238E27FC236}">
                <a16:creationId xmlns:a16="http://schemas.microsoft.com/office/drawing/2014/main" id="{EEEC900B-47DB-2310-6D36-6E9C236F4BF8}"/>
              </a:ext>
            </a:extLst>
          </p:cNvPr>
          <p:cNvSpPr txBox="1"/>
          <p:nvPr/>
        </p:nvSpPr>
        <p:spPr>
          <a:xfrm>
            <a:off x="7543800" y="6624985"/>
            <a:ext cx="7947948" cy="2112182"/>
          </a:xfrm>
          <a:prstGeom prst="rect">
            <a:avLst/>
          </a:prstGeom>
          <a:gradFill flip="none" rotWithShape="1">
            <a:gsLst>
              <a:gs pos="0">
                <a:srgbClr val="F5CE3E">
                  <a:tint val="66000"/>
                  <a:satMod val="160000"/>
                </a:srgbClr>
              </a:gs>
              <a:gs pos="50000">
                <a:srgbClr val="F5CE3E">
                  <a:tint val="44500"/>
                  <a:satMod val="160000"/>
                </a:srgbClr>
              </a:gs>
              <a:gs pos="100000">
                <a:srgbClr val="F5CE3E">
                  <a:tint val="23500"/>
                  <a:satMod val="160000"/>
                </a:srgbClr>
              </a:gs>
            </a:gsLst>
            <a:lin ang="16200000" scaled="1"/>
            <a:tileRect/>
          </a:gradFill>
        </p:spPr>
        <p:txBody>
          <a:bodyPr wrap="square" lIns="0" tIns="0" rIns="0" bIns="0" rtlCol="0" anchor="ctr">
            <a:noAutofit/>
          </a:bodyPr>
          <a:lstStyle/>
          <a:p>
            <a:pPr algn="ctr"/>
            <a:r>
              <a:rPr lang="en-US" sz="3600" b="1" spc="-63" dirty="0">
                <a:solidFill>
                  <a:srgbClr val="1D1D1B"/>
                </a:solidFill>
                <a:latin typeface="Poppins Bold"/>
                <a:ea typeface="Poppins Bold"/>
                <a:cs typeface="Poppins Bold"/>
                <a:sym typeface="Poppins Bold"/>
              </a:rPr>
              <a:t>The GO Team votes on the nomination for the Community Member. </a:t>
            </a:r>
          </a:p>
        </p:txBody>
      </p:sp>
    </p:spTree>
    <p:extLst>
      <p:ext uri="{BB962C8B-B14F-4D97-AF65-F5344CB8AC3E}">
        <p14:creationId xmlns:p14="http://schemas.microsoft.com/office/powerpoint/2010/main" val="3897966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6A6C6-875A-F62C-2F3D-FD5A782EDA6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D013CA0-07E4-6F19-57D9-3336A2F19024}"/>
              </a:ext>
            </a:extLst>
          </p:cNvPr>
          <p:cNvGrpSpPr/>
          <p:nvPr/>
        </p:nvGrpSpPr>
        <p:grpSpPr>
          <a:xfrm>
            <a:off x="-1" y="0"/>
            <a:ext cx="5176767" cy="6753936"/>
            <a:chOff x="0" y="0"/>
            <a:chExt cx="1572132" cy="1778814"/>
          </a:xfrm>
        </p:grpSpPr>
        <p:sp>
          <p:nvSpPr>
            <p:cNvPr id="3" name="Freeform 3">
              <a:extLst>
                <a:ext uri="{FF2B5EF4-FFF2-40B4-BE49-F238E27FC236}">
                  <a16:creationId xmlns:a16="http://schemas.microsoft.com/office/drawing/2014/main" id="{477A90E8-E460-AD8E-719F-1A988AA2056D}"/>
                </a:ext>
              </a:extLst>
            </p:cNvPr>
            <p:cNvSpPr/>
            <p:nvPr/>
          </p:nvSpPr>
          <p:spPr>
            <a:xfrm>
              <a:off x="0" y="0"/>
              <a:ext cx="1572132" cy="1778814"/>
            </a:xfrm>
            <a:custGeom>
              <a:avLst/>
              <a:gdLst/>
              <a:ahLst/>
              <a:cxnLst/>
              <a:rect l="l" t="t" r="r" b="b"/>
              <a:pathLst>
                <a:path w="1572132" h="1778814">
                  <a:moveTo>
                    <a:pt x="0" y="0"/>
                  </a:moveTo>
                  <a:lnTo>
                    <a:pt x="1572132" y="0"/>
                  </a:lnTo>
                  <a:lnTo>
                    <a:pt x="1572132" y="1778814"/>
                  </a:lnTo>
                  <a:lnTo>
                    <a:pt x="0" y="1778814"/>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6C89AD71-9279-6934-5995-E1A8AA8564FD}"/>
                </a:ext>
              </a:extLst>
            </p:cNvPr>
            <p:cNvSpPr txBox="1"/>
            <p:nvPr/>
          </p:nvSpPr>
          <p:spPr>
            <a:xfrm>
              <a:off x="0" y="-57150"/>
              <a:ext cx="1572132" cy="1835964"/>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34F45095-037A-713D-AA07-A8BB4516FF28}"/>
              </a:ext>
            </a:extLst>
          </p:cNvPr>
          <p:cNvSpPr/>
          <p:nvPr/>
        </p:nvSpPr>
        <p:spPr>
          <a:xfrm flipH="1">
            <a:off x="16280320" y="0"/>
            <a:ext cx="2007680" cy="3459782"/>
          </a:xfrm>
          <a:custGeom>
            <a:avLst/>
            <a:gdLst/>
            <a:ahLst/>
            <a:cxnLst/>
            <a:rect l="l" t="t" r="r" b="b"/>
            <a:pathLst>
              <a:path w="2007680" h="4114800">
                <a:moveTo>
                  <a:pt x="2007679" y="0"/>
                </a:moveTo>
                <a:lnTo>
                  <a:pt x="0" y="0"/>
                </a:lnTo>
                <a:lnTo>
                  <a:pt x="0" y="4114800"/>
                </a:lnTo>
                <a:lnTo>
                  <a:pt x="2007679" y="4114800"/>
                </a:lnTo>
                <a:lnTo>
                  <a:pt x="2007679" y="0"/>
                </a:lnTo>
                <a:close/>
              </a:path>
            </a:pathLst>
          </a:custGeom>
          <a:blipFill>
            <a:blip r:embed="rId3">
              <a:extLst>
                <a:ext uri="{96DAC541-7B7A-43D3-8B79-37D633B846F1}">
                  <asvg:svgBlip xmlns:asvg="http://schemas.microsoft.com/office/drawing/2016/SVG/main" r:embed="rId4"/>
                </a:ext>
              </a:extLst>
            </a:blip>
            <a:stretch>
              <a:fillRect l="-6557" t="-20147" r="6557" b="555"/>
            </a:stretch>
          </a:blipFill>
        </p:spPr>
        <p:txBody>
          <a:bodyPr/>
          <a:lstStyle/>
          <a:p>
            <a:endParaRPr lang="en-US" dirty="0">
              <a:latin typeface="Segoe UI" panose="020B0502040204020203" pitchFamily="34" charset="0"/>
            </a:endParaRPr>
          </a:p>
        </p:txBody>
      </p:sp>
      <p:sp>
        <p:nvSpPr>
          <p:cNvPr id="6" name="Freeform 6">
            <a:extLst>
              <a:ext uri="{FF2B5EF4-FFF2-40B4-BE49-F238E27FC236}">
                <a16:creationId xmlns:a16="http://schemas.microsoft.com/office/drawing/2014/main" id="{10196D12-68DC-7268-4143-3254D8973B50}"/>
              </a:ext>
            </a:extLst>
          </p:cNvPr>
          <p:cNvSpPr/>
          <p:nvPr/>
        </p:nvSpPr>
        <p:spPr>
          <a:xfrm>
            <a:off x="7747477" y="9086215"/>
            <a:ext cx="3129993" cy="1200785"/>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5">
              <a:extLst>
                <a:ext uri="{96DAC541-7B7A-43D3-8B79-37D633B846F1}">
                  <asvg:svgBlip xmlns:asvg="http://schemas.microsoft.com/office/drawing/2016/SVG/main" r:embed="rId6"/>
                </a:ext>
              </a:extLst>
            </a:blip>
            <a:stretch>
              <a:fillRect b="-138614"/>
            </a:stretch>
          </a:blipFill>
        </p:spPr>
        <p:txBody>
          <a:bodyPr/>
          <a:lstStyle/>
          <a:p>
            <a:endParaRPr lang="en-US" dirty="0">
              <a:latin typeface="Segoe UI" panose="020B0502040204020203" pitchFamily="34" charset="0"/>
            </a:endParaRPr>
          </a:p>
        </p:txBody>
      </p:sp>
      <p:grpSp>
        <p:nvGrpSpPr>
          <p:cNvPr id="7" name="Group 7">
            <a:extLst>
              <a:ext uri="{FF2B5EF4-FFF2-40B4-BE49-F238E27FC236}">
                <a16:creationId xmlns:a16="http://schemas.microsoft.com/office/drawing/2014/main" id="{4824B2E4-27D2-42B7-EBE1-4AE9F99A7DBB}"/>
              </a:ext>
            </a:extLst>
          </p:cNvPr>
          <p:cNvGrpSpPr/>
          <p:nvPr/>
        </p:nvGrpSpPr>
        <p:grpSpPr>
          <a:xfrm>
            <a:off x="1173412" y="1383330"/>
            <a:ext cx="4677548" cy="6883014"/>
            <a:chOff x="0" y="0"/>
            <a:chExt cx="1231947" cy="1812810"/>
          </a:xfrm>
        </p:grpSpPr>
        <p:sp>
          <p:nvSpPr>
            <p:cNvPr id="8" name="Freeform 8">
              <a:extLst>
                <a:ext uri="{FF2B5EF4-FFF2-40B4-BE49-F238E27FC236}">
                  <a16:creationId xmlns:a16="http://schemas.microsoft.com/office/drawing/2014/main" id="{D51F3069-F75D-C100-9F18-EC1C105C465F}"/>
                </a:ext>
              </a:extLst>
            </p:cNvPr>
            <p:cNvSpPr/>
            <p:nvPr/>
          </p:nvSpPr>
          <p:spPr>
            <a:xfrm>
              <a:off x="0" y="0"/>
              <a:ext cx="1231947" cy="1812810"/>
            </a:xfrm>
            <a:custGeom>
              <a:avLst/>
              <a:gdLst/>
              <a:ahLst/>
              <a:cxnLst/>
              <a:rect l="l" t="t" r="r" b="b"/>
              <a:pathLst>
                <a:path w="1231947" h="1812810">
                  <a:moveTo>
                    <a:pt x="0" y="0"/>
                  </a:moveTo>
                  <a:lnTo>
                    <a:pt x="1231947" y="0"/>
                  </a:lnTo>
                  <a:lnTo>
                    <a:pt x="1231947" y="1812810"/>
                  </a:lnTo>
                  <a:lnTo>
                    <a:pt x="0" y="1812810"/>
                  </a:lnTo>
                  <a:close/>
                </a:path>
              </a:pathLst>
            </a:custGeom>
            <a:solidFill>
              <a:srgbClr val="C0C0C0"/>
            </a:solidFill>
          </p:spPr>
          <p:txBody>
            <a:bodyPr/>
            <a:lstStyle/>
            <a:p>
              <a:endParaRPr lang="en-US" dirty="0">
                <a:latin typeface="Segoe UI" panose="020B0502040204020203" pitchFamily="34" charset="0"/>
              </a:endParaRPr>
            </a:p>
          </p:txBody>
        </p:sp>
        <p:sp>
          <p:nvSpPr>
            <p:cNvPr id="9" name="TextBox 9">
              <a:extLst>
                <a:ext uri="{FF2B5EF4-FFF2-40B4-BE49-F238E27FC236}">
                  <a16:creationId xmlns:a16="http://schemas.microsoft.com/office/drawing/2014/main" id="{27C30A41-DBE2-3EDD-5235-7A5E5420148A}"/>
                </a:ext>
              </a:extLst>
            </p:cNvPr>
            <p:cNvSpPr txBox="1"/>
            <p:nvPr/>
          </p:nvSpPr>
          <p:spPr>
            <a:xfrm>
              <a:off x="0" y="-57150"/>
              <a:ext cx="1231947" cy="1869960"/>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0" name="Freeform 10">
            <a:extLst>
              <a:ext uri="{FF2B5EF4-FFF2-40B4-BE49-F238E27FC236}">
                <a16:creationId xmlns:a16="http://schemas.microsoft.com/office/drawing/2014/main" id="{9C27C11D-AEC1-5B65-0C04-94B89A34043C}"/>
              </a:ext>
            </a:extLst>
          </p:cNvPr>
          <p:cNvSpPr/>
          <p:nvPr/>
        </p:nvSpPr>
        <p:spPr>
          <a:xfrm>
            <a:off x="152400" y="-1"/>
            <a:ext cx="2196448" cy="2603109"/>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7">
              <a:extLst>
                <a:ext uri="{96DAC541-7B7A-43D3-8B79-37D633B846F1}">
                  <asvg:svgBlip xmlns:asvg="http://schemas.microsoft.com/office/drawing/2016/SVG/main" r:embed="rId8"/>
                </a:ext>
              </a:extLst>
            </a:blip>
            <a:stretch>
              <a:fillRect l="-38543" t="-7012"/>
            </a:stretch>
          </a:blipFill>
        </p:spPr>
        <p:txBody>
          <a:bodyPr/>
          <a:lstStyle/>
          <a:p>
            <a:endParaRPr lang="en-US" dirty="0">
              <a:latin typeface="Segoe UI" panose="020B0502040204020203" pitchFamily="34" charset="0"/>
            </a:endParaRPr>
          </a:p>
        </p:txBody>
      </p:sp>
      <p:sp>
        <p:nvSpPr>
          <p:cNvPr id="11" name="TextBox 8">
            <a:extLst>
              <a:ext uri="{FF2B5EF4-FFF2-40B4-BE49-F238E27FC236}">
                <a16:creationId xmlns:a16="http://schemas.microsoft.com/office/drawing/2014/main" id="{017BBC1D-8AD6-7873-C4EA-D9534250EA2F}"/>
              </a:ext>
            </a:extLst>
          </p:cNvPr>
          <p:cNvSpPr txBox="1"/>
          <p:nvPr/>
        </p:nvSpPr>
        <p:spPr>
          <a:xfrm>
            <a:off x="1279492" y="3900114"/>
            <a:ext cx="4465388" cy="2486771"/>
          </a:xfrm>
          <a:prstGeom prst="rect">
            <a:avLst/>
          </a:prstGeom>
        </p:spPr>
        <p:txBody>
          <a:bodyPr wrap="square" lIns="0" tIns="0" rIns="0" bIns="0" rtlCol="0" anchor="t">
            <a:spAutoFit/>
          </a:bodyPr>
          <a:lstStyle/>
          <a:p>
            <a:pPr marL="0" lvl="0" indent="0" algn="ctr">
              <a:lnSpc>
                <a:spcPts val="6399"/>
              </a:lnSpc>
            </a:pPr>
            <a:r>
              <a:rPr lang="en-US" sz="6399" b="1" spc="-63" dirty="0">
                <a:solidFill>
                  <a:srgbClr val="1D1D1B"/>
                </a:solidFill>
                <a:latin typeface="Poppins Bold"/>
                <a:ea typeface="Poppins Bold"/>
                <a:cs typeface="Poppins Bold"/>
                <a:sym typeface="Poppins Bold"/>
              </a:rPr>
              <a:t>Fill Open Swing Seat</a:t>
            </a:r>
          </a:p>
        </p:txBody>
      </p:sp>
      <p:sp>
        <p:nvSpPr>
          <p:cNvPr id="12" name="TextBox 11">
            <a:extLst>
              <a:ext uri="{FF2B5EF4-FFF2-40B4-BE49-F238E27FC236}">
                <a16:creationId xmlns:a16="http://schemas.microsoft.com/office/drawing/2014/main" id="{7D689D47-521A-620E-8181-7A207618ACC5}"/>
              </a:ext>
            </a:extLst>
          </p:cNvPr>
          <p:cNvSpPr txBox="1"/>
          <p:nvPr/>
        </p:nvSpPr>
        <p:spPr>
          <a:xfrm>
            <a:off x="7200822" y="560812"/>
            <a:ext cx="8290926" cy="5632311"/>
          </a:xfrm>
          <a:prstGeom prst="rect">
            <a:avLst/>
          </a:prstGeom>
          <a:noFill/>
        </p:spPr>
        <p:txBody>
          <a:bodyPr wrap="square" rtlCol="0">
            <a:spAutoFit/>
          </a:bodyPr>
          <a:lstStyle/>
          <a:p>
            <a:pPr marL="571500" indent="-571500">
              <a:buFont typeface="Arial" panose="020B0604020202020204" pitchFamily="34" charset="0"/>
              <a:buChar char="•"/>
            </a:pPr>
            <a:r>
              <a:rPr lang="en-US" sz="3600" b="1" dirty="0">
                <a:latin typeface="Segoe UI" panose="020B0502040204020203" pitchFamily="34" charset="0"/>
              </a:rPr>
              <a:t>Any </a:t>
            </a:r>
            <a:r>
              <a:rPr lang="en-US" sz="3600" dirty="0">
                <a:latin typeface="Segoe UI" panose="020B0502040204020203" pitchFamily="34" charset="0"/>
              </a:rPr>
              <a:t>GO Team member can nominate someone for the </a:t>
            </a:r>
            <a:r>
              <a:rPr lang="en-US" sz="3600" b="1" dirty="0">
                <a:latin typeface="Segoe UI" panose="020B0502040204020203" pitchFamily="34" charset="0"/>
              </a:rPr>
              <a:t>open Swing Seat</a:t>
            </a:r>
            <a:r>
              <a:rPr lang="en-US" sz="3600" dirty="0">
                <a:latin typeface="Segoe UI" panose="020B0502040204020203" pitchFamily="34" charset="0"/>
              </a:rPr>
              <a:t>. </a:t>
            </a:r>
          </a:p>
          <a:p>
            <a:pPr marL="571500" indent="-571500">
              <a:buFont typeface="Arial" panose="020B0604020202020204" pitchFamily="34" charset="0"/>
              <a:buChar char="•"/>
            </a:pPr>
            <a:endParaRPr lang="en-US" sz="3600" dirty="0">
              <a:latin typeface="Segoe UI" panose="020B0502040204020203" pitchFamily="34" charset="0"/>
            </a:endParaRPr>
          </a:p>
          <a:p>
            <a:pPr marL="571500" indent="-571500">
              <a:buFont typeface="Arial" panose="020B0604020202020204" pitchFamily="34" charset="0"/>
              <a:buChar char="•"/>
            </a:pPr>
            <a:r>
              <a:rPr lang="en-US" sz="3600" dirty="0">
                <a:latin typeface="Segoe UI" panose="020B0502040204020203" pitchFamily="34" charset="0"/>
              </a:rPr>
              <a:t>Anyone </a:t>
            </a:r>
            <a:r>
              <a:rPr lang="en-US" sz="3600" b="1" dirty="0">
                <a:latin typeface="Segoe UI" panose="020B0502040204020203" pitchFamily="34" charset="0"/>
              </a:rPr>
              <a:t>except</a:t>
            </a:r>
            <a:r>
              <a:rPr lang="en-US" sz="3600" dirty="0">
                <a:latin typeface="Segoe UI" panose="020B0502040204020203" pitchFamily="34" charset="0"/>
              </a:rPr>
              <a:t> school administrators are eligible to fill the seat.</a:t>
            </a:r>
          </a:p>
          <a:p>
            <a:endParaRPr lang="en-US" sz="3600" dirty="0">
              <a:latin typeface="Segoe UI" panose="020B0502040204020203" pitchFamily="34" charset="0"/>
            </a:endParaRPr>
          </a:p>
          <a:p>
            <a:pPr marL="571500" indent="-571500">
              <a:buFont typeface="Arial" panose="020B0604020202020204" pitchFamily="34" charset="0"/>
              <a:buChar char="•"/>
            </a:pPr>
            <a:r>
              <a:rPr lang="en-US" sz="3600" dirty="0">
                <a:latin typeface="Segoe UI" panose="020B0502040204020203" pitchFamily="34" charset="0"/>
              </a:rPr>
              <a:t>The new Swing Seat member will serve a full two-year term until June 2027.</a:t>
            </a:r>
            <a:r>
              <a:rPr lang="en-US" sz="3600" b="1" dirty="0">
                <a:latin typeface="Segoe UI" panose="020B0502040204020203" pitchFamily="34" charset="0"/>
              </a:rPr>
              <a:t>  </a:t>
            </a:r>
            <a:endParaRPr lang="en-US" sz="3600" dirty="0">
              <a:latin typeface="Segoe UI" panose="020B0502040204020203" pitchFamily="34" charset="0"/>
            </a:endParaRPr>
          </a:p>
        </p:txBody>
      </p:sp>
      <p:sp>
        <p:nvSpPr>
          <p:cNvPr id="13" name="TextBox 8">
            <a:extLst>
              <a:ext uri="{FF2B5EF4-FFF2-40B4-BE49-F238E27FC236}">
                <a16:creationId xmlns:a16="http://schemas.microsoft.com/office/drawing/2014/main" id="{5096F464-16C7-CA24-846D-781555B8A7A1}"/>
              </a:ext>
            </a:extLst>
          </p:cNvPr>
          <p:cNvSpPr txBox="1"/>
          <p:nvPr/>
        </p:nvSpPr>
        <p:spPr>
          <a:xfrm>
            <a:off x="7543800" y="6624985"/>
            <a:ext cx="7947948" cy="2112182"/>
          </a:xfrm>
          <a:prstGeom prst="rect">
            <a:avLst/>
          </a:prstGeom>
          <a:gradFill flip="none" rotWithShape="1">
            <a:gsLst>
              <a:gs pos="0">
                <a:srgbClr val="F5CE3E">
                  <a:tint val="66000"/>
                  <a:satMod val="160000"/>
                </a:srgbClr>
              </a:gs>
              <a:gs pos="50000">
                <a:srgbClr val="F5CE3E">
                  <a:tint val="44500"/>
                  <a:satMod val="160000"/>
                </a:srgbClr>
              </a:gs>
              <a:gs pos="100000">
                <a:srgbClr val="F5CE3E">
                  <a:tint val="23500"/>
                  <a:satMod val="160000"/>
                </a:srgbClr>
              </a:gs>
            </a:gsLst>
            <a:lin ang="16200000" scaled="1"/>
            <a:tileRect/>
          </a:gradFill>
        </p:spPr>
        <p:txBody>
          <a:bodyPr wrap="square" lIns="0" tIns="0" rIns="0" bIns="0" rtlCol="0" anchor="ctr">
            <a:noAutofit/>
          </a:bodyPr>
          <a:lstStyle/>
          <a:p>
            <a:pPr algn="ctr"/>
            <a:r>
              <a:rPr lang="en-US" sz="3600" b="1" spc="-63" dirty="0">
                <a:solidFill>
                  <a:srgbClr val="1D1D1B"/>
                </a:solidFill>
                <a:latin typeface="Poppins Bold"/>
                <a:ea typeface="Poppins Bold"/>
                <a:cs typeface="Poppins Bold"/>
                <a:sym typeface="Poppins Bold"/>
              </a:rPr>
              <a:t>The GO Team votes on the nomination(s) for the swing seat. </a:t>
            </a:r>
          </a:p>
        </p:txBody>
      </p:sp>
    </p:spTree>
    <p:extLst>
      <p:ext uri="{BB962C8B-B14F-4D97-AF65-F5344CB8AC3E}">
        <p14:creationId xmlns:p14="http://schemas.microsoft.com/office/powerpoint/2010/main" val="1486589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787099" y="666181"/>
            <a:ext cx="5500901" cy="6753936"/>
            <a:chOff x="0" y="0"/>
            <a:chExt cx="1572132" cy="1778814"/>
          </a:xfrm>
        </p:grpSpPr>
        <p:sp>
          <p:nvSpPr>
            <p:cNvPr id="3" name="Freeform 3"/>
            <p:cNvSpPr/>
            <p:nvPr/>
          </p:nvSpPr>
          <p:spPr>
            <a:xfrm>
              <a:off x="0" y="0"/>
              <a:ext cx="1572132" cy="1778814"/>
            </a:xfrm>
            <a:custGeom>
              <a:avLst/>
              <a:gdLst/>
              <a:ahLst/>
              <a:cxnLst/>
              <a:rect l="l" t="t" r="r" b="b"/>
              <a:pathLst>
                <a:path w="1572132" h="1778814">
                  <a:moveTo>
                    <a:pt x="0" y="0"/>
                  </a:moveTo>
                  <a:lnTo>
                    <a:pt x="1572132" y="0"/>
                  </a:lnTo>
                  <a:lnTo>
                    <a:pt x="1572132" y="1778814"/>
                  </a:lnTo>
                  <a:lnTo>
                    <a:pt x="0" y="1778814"/>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p:cNvSpPr txBox="1"/>
            <p:nvPr/>
          </p:nvSpPr>
          <p:spPr>
            <a:xfrm>
              <a:off x="0" y="-57150"/>
              <a:ext cx="1572132" cy="1835964"/>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p:cNvSpPr/>
          <p:nvPr/>
        </p:nvSpPr>
        <p:spPr>
          <a:xfrm>
            <a:off x="16898127" y="5788357"/>
            <a:ext cx="1389873" cy="2785648"/>
          </a:xfrm>
          <a:custGeom>
            <a:avLst/>
            <a:gdLst/>
            <a:ahLst/>
            <a:cxnLst/>
            <a:rect l="l" t="t" r="r" b="b"/>
            <a:pathLst>
              <a:path w="3043038" h="2785648">
                <a:moveTo>
                  <a:pt x="0" y="0"/>
                </a:moveTo>
                <a:lnTo>
                  <a:pt x="3043038" y="0"/>
                </a:lnTo>
                <a:lnTo>
                  <a:pt x="3043038" y="2785648"/>
                </a:lnTo>
                <a:lnTo>
                  <a:pt x="0" y="2785648"/>
                </a:lnTo>
                <a:lnTo>
                  <a:pt x="0" y="0"/>
                </a:lnTo>
                <a:close/>
              </a:path>
            </a:pathLst>
          </a:custGeom>
          <a:blipFill>
            <a:blip r:embed="rId3">
              <a:extLst>
                <a:ext uri="{96DAC541-7B7A-43D3-8B79-37D633B846F1}">
                  <asvg:svgBlip xmlns:asvg="http://schemas.microsoft.com/office/drawing/2016/SVG/main" r:embed="rId4"/>
                </a:ext>
              </a:extLst>
            </a:blip>
            <a:stretch>
              <a:fillRect r="-118944"/>
            </a:stretch>
          </a:blipFill>
        </p:spPr>
        <p:txBody>
          <a:bodyPr/>
          <a:lstStyle/>
          <a:p>
            <a:endParaRPr lang="en-US" dirty="0">
              <a:latin typeface="Segoe UI" panose="020B0502040204020203" pitchFamily="34" charset="0"/>
            </a:endParaRPr>
          </a:p>
        </p:txBody>
      </p:sp>
      <p:sp>
        <p:nvSpPr>
          <p:cNvPr id="6" name="Freeform 6"/>
          <p:cNvSpPr/>
          <p:nvPr/>
        </p:nvSpPr>
        <p:spPr>
          <a:xfrm flipV="1">
            <a:off x="-1" y="3730957"/>
            <a:ext cx="1472253" cy="4114800"/>
          </a:xfrm>
          <a:custGeom>
            <a:avLst/>
            <a:gdLst/>
            <a:ahLst/>
            <a:cxnLst/>
            <a:rect l="l" t="t" r="r" b="b"/>
            <a:pathLst>
              <a:path w="2007680" h="4114800">
                <a:moveTo>
                  <a:pt x="0" y="4114800"/>
                </a:moveTo>
                <a:lnTo>
                  <a:pt x="2007679" y="4114800"/>
                </a:lnTo>
                <a:lnTo>
                  <a:pt x="2007679" y="0"/>
                </a:lnTo>
                <a:lnTo>
                  <a:pt x="0" y="0"/>
                </a:lnTo>
                <a:lnTo>
                  <a:pt x="0" y="4114800"/>
                </a:lnTo>
                <a:close/>
              </a:path>
            </a:pathLst>
          </a:custGeom>
          <a:blipFill>
            <a:blip r:embed="rId5">
              <a:extLst>
                <a:ext uri="{96DAC541-7B7A-43D3-8B79-37D633B846F1}">
                  <asvg:svgBlip xmlns:asvg="http://schemas.microsoft.com/office/drawing/2016/SVG/main" r:embed="rId6"/>
                </a:ext>
              </a:extLst>
            </a:blip>
            <a:stretch>
              <a:fillRect l="-36368"/>
            </a:stretch>
          </a:blipFill>
        </p:spPr>
        <p:txBody>
          <a:bodyPr/>
          <a:lstStyle/>
          <a:p>
            <a:endParaRPr lang="en-US" dirty="0">
              <a:latin typeface="Segoe UI" panose="020B0502040204020203" pitchFamily="34" charset="0"/>
            </a:endParaRPr>
          </a:p>
        </p:txBody>
      </p:sp>
      <p:sp>
        <p:nvSpPr>
          <p:cNvPr id="7" name="Freeform 7"/>
          <p:cNvSpPr/>
          <p:nvPr/>
        </p:nvSpPr>
        <p:spPr>
          <a:xfrm>
            <a:off x="6705557" y="9086215"/>
            <a:ext cx="3129993" cy="1200785"/>
          </a:xfrm>
          <a:custGeom>
            <a:avLst/>
            <a:gdLst/>
            <a:ahLst/>
            <a:cxnLst/>
            <a:rect l="l" t="t" r="r" b="b"/>
            <a:pathLst>
              <a:path w="3129993" h="2865247">
                <a:moveTo>
                  <a:pt x="0" y="0"/>
                </a:moveTo>
                <a:lnTo>
                  <a:pt x="3129993" y="0"/>
                </a:lnTo>
                <a:lnTo>
                  <a:pt x="3129993" y="2865247"/>
                </a:lnTo>
                <a:lnTo>
                  <a:pt x="0" y="2865247"/>
                </a:lnTo>
                <a:lnTo>
                  <a:pt x="0" y="0"/>
                </a:lnTo>
                <a:close/>
              </a:path>
            </a:pathLst>
          </a:custGeom>
          <a:blipFill>
            <a:blip r:embed="rId3">
              <a:extLst>
                <a:ext uri="{96DAC541-7B7A-43D3-8B79-37D633B846F1}">
                  <asvg:svgBlip xmlns:asvg="http://schemas.microsoft.com/office/drawing/2016/SVG/main" r:embed="rId4"/>
                </a:ext>
              </a:extLst>
            </a:blip>
            <a:stretch>
              <a:fillRect b="-138614"/>
            </a:stretch>
          </a:blipFill>
        </p:spPr>
        <p:txBody>
          <a:bodyPr/>
          <a:lstStyle/>
          <a:p>
            <a:endParaRPr lang="en-US" dirty="0">
              <a:latin typeface="Segoe UI" panose="020B0502040204020203" pitchFamily="34" charset="0"/>
            </a:endParaRPr>
          </a:p>
        </p:txBody>
      </p:sp>
      <p:grpSp>
        <p:nvGrpSpPr>
          <p:cNvPr id="8" name="Group 8"/>
          <p:cNvGrpSpPr/>
          <p:nvPr/>
        </p:nvGrpSpPr>
        <p:grpSpPr>
          <a:xfrm>
            <a:off x="13639800" y="1174090"/>
            <a:ext cx="3653966" cy="4505771"/>
            <a:chOff x="0" y="0"/>
            <a:chExt cx="962361" cy="1186705"/>
          </a:xfrm>
        </p:grpSpPr>
        <p:sp>
          <p:nvSpPr>
            <p:cNvPr id="9" name="Freeform 9"/>
            <p:cNvSpPr/>
            <p:nvPr/>
          </p:nvSpPr>
          <p:spPr>
            <a:xfrm>
              <a:off x="0" y="0"/>
              <a:ext cx="962362" cy="1186705"/>
            </a:xfrm>
            <a:custGeom>
              <a:avLst/>
              <a:gdLst/>
              <a:ahLst/>
              <a:cxnLst/>
              <a:rect l="l" t="t" r="r" b="b"/>
              <a:pathLst>
                <a:path w="962362" h="1186705">
                  <a:moveTo>
                    <a:pt x="0" y="0"/>
                  </a:moveTo>
                  <a:lnTo>
                    <a:pt x="962362" y="0"/>
                  </a:lnTo>
                  <a:lnTo>
                    <a:pt x="962362" y="1186705"/>
                  </a:lnTo>
                  <a:lnTo>
                    <a:pt x="0" y="1186705"/>
                  </a:lnTo>
                  <a:close/>
                </a:path>
              </a:pathLst>
            </a:custGeom>
            <a:solidFill>
              <a:srgbClr val="C0C0C0"/>
            </a:solidFill>
          </p:spPr>
          <p:txBody>
            <a:bodyPr/>
            <a:lstStyle/>
            <a:p>
              <a:endParaRPr lang="en-US" dirty="0">
                <a:latin typeface="Segoe UI" panose="020B0502040204020203" pitchFamily="34" charset="0"/>
              </a:endParaRPr>
            </a:p>
          </p:txBody>
        </p:sp>
        <p:sp>
          <p:nvSpPr>
            <p:cNvPr id="10" name="TextBox 10"/>
            <p:cNvSpPr txBox="1"/>
            <p:nvPr/>
          </p:nvSpPr>
          <p:spPr>
            <a:xfrm>
              <a:off x="0" y="-57150"/>
              <a:ext cx="962361" cy="1243855"/>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1" name="TextBox 8">
            <a:extLst>
              <a:ext uri="{FF2B5EF4-FFF2-40B4-BE49-F238E27FC236}">
                <a16:creationId xmlns:a16="http://schemas.microsoft.com/office/drawing/2014/main" id="{1E0E94BF-2DFB-8AED-72E7-A40F63AEB638}"/>
              </a:ext>
            </a:extLst>
          </p:cNvPr>
          <p:cNvSpPr txBox="1"/>
          <p:nvPr/>
        </p:nvSpPr>
        <p:spPr>
          <a:xfrm>
            <a:off x="13818209" y="1174090"/>
            <a:ext cx="3292798" cy="4505771"/>
          </a:xfrm>
          <a:prstGeom prst="rect">
            <a:avLst/>
          </a:prstGeom>
        </p:spPr>
        <p:txBody>
          <a:bodyPr wrap="square" lIns="0" tIns="0" rIns="0" bIns="0" rtlCol="0" anchor="ctr">
            <a:noAutofit/>
          </a:bodyPr>
          <a:lstStyle/>
          <a:p>
            <a:pPr marL="0" lvl="0" indent="0" algn="ctr">
              <a:lnSpc>
                <a:spcPts val="6399"/>
              </a:lnSpc>
            </a:pPr>
            <a:r>
              <a:rPr lang="en-US" sz="6399" b="1" spc="-63" dirty="0">
                <a:solidFill>
                  <a:srgbClr val="1D1D1B"/>
                </a:solidFill>
                <a:latin typeface="Poppins Bold"/>
                <a:ea typeface="Poppins Bold"/>
                <a:cs typeface="Poppins Bold"/>
                <a:sym typeface="Poppins Bold"/>
              </a:rPr>
              <a:t>Appoint Student  Seats</a:t>
            </a:r>
          </a:p>
        </p:txBody>
      </p:sp>
      <p:sp>
        <p:nvSpPr>
          <p:cNvPr id="12" name="TextBox 11">
            <a:extLst>
              <a:ext uri="{FF2B5EF4-FFF2-40B4-BE49-F238E27FC236}">
                <a16:creationId xmlns:a16="http://schemas.microsoft.com/office/drawing/2014/main" id="{E6A4DF71-EAA9-7FFE-5C20-FA7FAC57A2D2}"/>
              </a:ext>
            </a:extLst>
          </p:cNvPr>
          <p:cNvSpPr txBox="1"/>
          <p:nvPr/>
        </p:nvSpPr>
        <p:spPr>
          <a:xfrm>
            <a:off x="13855" y="312238"/>
            <a:ext cx="4038600" cy="707886"/>
          </a:xfrm>
          <a:prstGeom prst="rect">
            <a:avLst/>
          </a:prstGeom>
          <a:noFill/>
        </p:spPr>
        <p:txBody>
          <a:bodyPr wrap="square" rtlCol="0">
            <a:spAutoFit/>
          </a:bodyPr>
          <a:lstStyle/>
          <a:p>
            <a:r>
              <a:rPr lang="en-US" sz="4000" i="1" dirty="0">
                <a:solidFill>
                  <a:schemeClr val="accent4"/>
                </a:solidFill>
              </a:rPr>
              <a:t>High schools only</a:t>
            </a:r>
          </a:p>
        </p:txBody>
      </p:sp>
      <p:sp>
        <p:nvSpPr>
          <p:cNvPr id="13" name="TextBox 12">
            <a:extLst>
              <a:ext uri="{FF2B5EF4-FFF2-40B4-BE49-F238E27FC236}">
                <a16:creationId xmlns:a16="http://schemas.microsoft.com/office/drawing/2014/main" id="{CFE3A18D-8C88-1298-E32D-3DB8D7E50330}"/>
              </a:ext>
            </a:extLst>
          </p:cNvPr>
          <p:cNvSpPr txBox="1"/>
          <p:nvPr/>
        </p:nvSpPr>
        <p:spPr>
          <a:xfrm>
            <a:off x="2601981" y="1562100"/>
            <a:ext cx="9055388" cy="6647974"/>
          </a:xfrm>
          <a:prstGeom prst="rect">
            <a:avLst/>
          </a:prstGeom>
          <a:noFill/>
        </p:spPr>
        <p:txBody>
          <a:bodyPr wrap="square" rtlCol="0">
            <a:spAutoFit/>
          </a:bodyPr>
          <a:lstStyle/>
          <a:p>
            <a:pPr marL="571500" indent="-571500">
              <a:spcAft>
                <a:spcPts val="1800"/>
              </a:spcAft>
              <a:buFont typeface="Arial" panose="020B0604020202020204" pitchFamily="34" charset="0"/>
              <a:buChar char="•"/>
            </a:pPr>
            <a:r>
              <a:rPr lang="en-US" sz="3600" b="1" dirty="0">
                <a:latin typeface="Segoe UI" panose="020B0502040204020203" pitchFamily="34" charset="0"/>
              </a:rPr>
              <a:t>High school</a:t>
            </a:r>
            <a:r>
              <a:rPr lang="en-US" sz="3600" dirty="0">
                <a:latin typeface="Segoe UI" panose="020B0502040204020203" pitchFamily="34" charset="0"/>
              </a:rPr>
              <a:t> GO Teams will have </a:t>
            </a:r>
            <a:r>
              <a:rPr lang="en-US" sz="3600" b="1" dirty="0">
                <a:latin typeface="Segoe UI" panose="020B0502040204020203" pitchFamily="34" charset="0"/>
              </a:rPr>
              <a:t>two</a:t>
            </a:r>
            <a:r>
              <a:rPr lang="en-US" sz="3600" dirty="0">
                <a:latin typeface="Segoe UI" panose="020B0502040204020203" pitchFamily="34" charset="0"/>
              </a:rPr>
              <a:t> student representatives; students serve a 1-year term</a:t>
            </a:r>
          </a:p>
          <a:p>
            <a:pPr marL="571500" indent="-571500">
              <a:spcAft>
                <a:spcPts val="1800"/>
              </a:spcAft>
              <a:buFont typeface="Arial" panose="020B0604020202020204" pitchFamily="34" charset="0"/>
              <a:buChar char="•"/>
            </a:pPr>
            <a:r>
              <a:rPr lang="en-US" sz="3600" dirty="0">
                <a:latin typeface="Segoe UI" panose="020B0502040204020203" pitchFamily="34" charset="0"/>
              </a:rPr>
              <a:t>Students are </a:t>
            </a:r>
            <a:r>
              <a:rPr lang="en-US" sz="3600" b="1" dirty="0">
                <a:latin typeface="Segoe UI" panose="020B0502040204020203" pitchFamily="34" charset="0"/>
              </a:rPr>
              <a:t>full members</a:t>
            </a:r>
            <a:r>
              <a:rPr lang="en-US" sz="3600" dirty="0">
                <a:latin typeface="Segoe UI" panose="020B0502040204020203" pitchFamily="34" charset="0"/>
              </a:rPr>
              <a:t> of the GO Team – they contribute to quorum, can vote, and serve in officer positions</a:t>
            </a:r>
          </a:p>
          <a:p>
            <a:pPr marL="571500" indent="-571500">
              <a:spcAft>
                <a:spcPts val="1800"/>
              </a:spcAft>
              <a:buFont typeface="Arial" panose="020B0604020202020204" pitchFamily="34" charset="0"/>
              <a:buChar char="•"/>
            </a:pPr>
            <a:r>
              <a:rPr lang="en-US" sz="3600" dirty="0">
                <a:latin typeface="Segoe UI" panose="020B0502040204020203" pitchFamily="34" charset="0"/>
              </a:rPr>
              <a:t>Principal </a:t>
            </a:r>
            <a:r>
              <a:rPr lang="en-US" sz="3600" b="1" dirty="0">
                <a:latin typeface="Segoe UI" panose="020B0502040204020203" pitchFamily="34" charset="0"/>
              </a:rPr>
              <a:t>appoints</a:t>
            </a:r>
            <a:r>
              <a:rPr lang="en-US" sz="3600" dirty="0">
                <a:latin typeface="Segoe UI" panose="020B0502040204020203" pitchFamily="34" charset="0"/>
              </a:rPr>
              <a:t> student representatives; one should be an elected member of a student governing body (e.g., Student Government Association)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A4176-546D-EAE1-4148-E8AA192C566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A4E49124-8AC3-3775-4F4A-70A02DCBC93C}"/>
              </a:ext>
            </a:extLst>
          </p:cNvPr>
          <p:cNvGrpSpPr/>
          <p:nvPr/>
        </p:nvGrpSpPr>
        <p:grpSpPr>
          <a:xfrm>
            <a:off x="9144000" y="0"/>
            <a:ext cx="9144000" cy="10287001"/>
            <a:chOff x="0" y="0"/>
            <a:chExt cx="2408296" cy="2942706"/>
          </a:xfrm>
        </p:grpSpPr>
        <p:sp>
          <p:nvSpPr>
            <p:cNvPr id="3" name="Freeform 3">
              <a:extLst>
                <a:ext uri="{FF2B5EF4-FFF2-40B4-BE49-F238E27FC236}">
                  <a16:creationId xmlns:a16="http://schemas.microsoft.com/office/drawing/2014/main" id="{B38CECE7-4B39-5429-78FC-B68CCEF204C1}"/>
                </a:ext>
              </a:extLst>
            </p:cNvPr>
            <p:cNvSpPr/>
            <p:nvPr/>
          </p:nvSpPr>
          <p:spPr>
            <a:xfrm>
              <a:off x="0" y="0"/>
              <a:ext cx="2408296" cy="2942706"/>
            </a:xfrm>
            <a:custGeom>
              <a:avLst/>
              <a:gdLst/>
              <a:ahLst/>
              <a:cxnLst/>
              <a:rect l="l" t="t" r="r" b="b"/>
              <a:pathLst>
                <a:path w="2408296" h="2942706">
                  <a:moveTo>
                    <a:pt x="0" y="0"/>
                  </a:moveTo>
                  <a:lnTo>
                    <a:pt x="2408296" y="0"/>
                  </a:lnTo>
                  <a:lnTo>
                    <a:pt x="2408296" y="2942706"/>
                  </a:lnTo>
                  <a:lnTo>
                    <a:pt x="0" y="2942706"/>
                  </a:lnTo>
                  <a:close/>
                </a:path>
              </a:pathLst>
            </a:custGeom>
            <a:solidFill>
              <a:srgbClr val="D8031C"/>
            </a:solidFill>
          </p:spPr>
          <p:txBody>
            <a:bodyPr/>
            <a:lstStyle/>
            <a:p>
              <a:endParaRPr lang="en-US" dirty="0">
                <a:latin typeface="Segoe UI" panose="020B0502040204020203" pitchFamily="34" charset="0"/>
              </a:endParaRPr>
            </a:p>
          </p:txBody>
        </p:sp>
        <p:sp>
          <p:nvSpPr>
            <p:cNvPr id="4" name="TextBox 4">
              <a:extLst>
                <a:ext uri="{FF2B5EF4-FFF2-40B4-BE49-F238E27FC236}">
                  <a16:creationId xmlns:a16="http://schemas.microsoft.com/office/drawing/2014/main" id="{5CE45878-A773-6249-8E54-9592892947DA}"/>
                </a:ext>
              </a:extLst>
            </p:cNvPr>
            <p:cNvSpPr txBox="1"/>
            <p:nvPr/>
          </p:nvSpPr>
          <p:spPr>
            <a:xfrm>
              <a:off x="0" y="-57150"/>
              <a:ext cx="2408296" cy="2999856"/>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5" name="Freeform 5">
            <a:extLst>
              <a:ext uri="{FF2B5EF4-FFF2-40B4-BE49-F238E27FC236}">
                <a16:creationId xmlns:a16="http://schemas.microsoft.com/office/drawing/2014/main" id="{C6BA0F41-7709-F6AC-A8A6-2611A3852AEA}"/>
              </a:ext>
            </a:extLst>
          </p:cNvPr>
          <p:cNvSpPr/>
          <p:nvPr/>
        </p:nvSpPr>
        <p:spPr>
          <a:xfrm>
            <a:off x="17252555" y="5547828"/>
            <a:ext cx="1035445" cy="2865247"/>
          </a:xfrm>
          <a:custGeom>
            <a:avLst/>
            <a:gdLst/>
            <a:ahLst/>
            <a:cxnLst/>
            <a:rect l="l" t="t" r="r" b="b"/>
            <a:pathLst>
              <a:path w="3129993" h="2865247">
                <a:moveTo>
                  <a:pt x="0" y="0"/>
                </a:moveTo>
                <a:lnTo>
                  <a:pt x="3129993" y="0"/>
                </a:lnTo>
                <a:lnTo>
                  <a:pt x="3129993" y="2865248"/>
                </a:lnTo>
                <a:lnTo>
                  <a:pt x="0" y="2865248"/>
                </a:lnTo>
                <a:lnTo>
                  <a:pt x="0" y="0"/>
                </a:lnTo>
                <a:close/>
              </a:path>
            </a:pathLst>
          </a:custGeom>
          <a:blipFill>
            <a:blip r:embed="rId3">
              <a:extLst>
                <a:ext uri="{96DAC541-7B7A-43D3-8B79-37D633B846F1}">
                  <asvg:svgBlip xmlns:asvg="http://schemas.microsoft.com/office/drawing/2016/SVG/main" r:embed="rId4"/>
                </a:ext>
              </a:extLst>
            </a:blip>
            <a:stretch>
              <a:fillRect r="-202285"/>
            </a:stretch>
          </a:blipFill>
        </p:spPr>
        <p:txBody>
          <a:bodyPr/>
          <a:lstStyle/>
          <a:p>
            <a:endParaRPr lang="en-US" dirty="0">
              <a:latin typeface="Segoe UI" panose="020B0502040204020203" pitchFamily="34" charset="0"/>
            </a:endParaRPr>
          </a:p>
        </p:txBody>
      </p:sp>
      <p:sp>
        <p:nvSpPr>
          <p:cNvPr id="6" name="Freeform 6">
            <a:extLst>
              <a:ext uri="{FF2B5EF4-FFF2-40B4-BE49-F238E27FC236}">
                <a16:creationId xmlns:a16="http://schemas.microsoft.com/office/drawing/2014/main" id="{46B437FA-41F1-5A18-A2DE-C2B9D7B4C3ED}"/>
              </a:ext>
            </a:extLst>
          </p:cNvPr>
          <p:cNvSpPr/>
          <p:nvPr/>
        </p:nvSpPr>
        <p:spPr>
          <a:xfrm>
            <a:off x="7040350" y="0"/>
            <a:ext cx="3043038" cy="1028700"/>
          </a:xfrm>
          <a:custGeom>
            <a:avLst/>
            <a:gdLst/>
            <a:ahLst/>
            <a:cxnLst/>
            <a:rect l="l" t="t" r="r" b="b"/>
            <a:pathLst>
              <a:path w="3043038" h="2785648">
                <a:moveTo>
                  <a:pt x="0" y="0"/>
                </a:moveTo>
                <a:lnTo>
                  <a:pt x="3043039" y="0"/>
                </a:lnTo>
                <a:lnTo>
                  <a:pt x="3043039" y="2785648"/>
                </a:lnTo>
                <a:lnTo>
                  <a:pt x="0" y="2785648"/>
                </a:lnTo>
                <a:lnTo>
                  <a:pt x="0" y="0"/>
                </a:lnTo>
                <a:close/>
              </a:path>
            </a:pathLst>
          </a:custGeom>
          <a:blipFill>
            <a:blip r:embed="rId5">
              <a:extLst>
                <a:ext uri="{96DAC541-7B7A-43D3-8B79-37D633B846F1}">
                  <asvg:svgBlip xmlns:asvg="http://schemas.microsoft.com/office/drawing/2016/SVG/main" r:embed="rId6"/>
                </a:ext>
              </a:extLst>
            </a:blip>
            <a:stretch>
              <a:fillRect t="-170794"/>
            </a:stretch>
          </a:blipFill>
        </p:spPr>
        <p:txBody>
          <a:bodyPr/>
          <a:lstStyle/>
          <a:p>
            <a:endParaRPr lang="en-US" dirty="0">
              <a:latin typeface="Segoe UI" panose="020B0502040204020203" pitchFamily="34" charset="0"/>
            </a:endParaRPr>
          </a:p>
        </p:txBody>
      </p:sp>
      <p:grpSp>
        <p:nvGrpSpPr>
          <p:cNvPr id="7" name="Group 7">
            <a:extLst>
              <a:ext uri="{FF2B5EF4-FFF2-40B4-BE49-F238E27FC236}">
                <a16:creationId xmlns:a16="http://schemas.microsoft.com/office/drawing/2014/main" id="{2922414E-2029-9CAD-0C86-1CE13DF44AE7}"/>
              </a:ext>
            </a:extLst>
          </p:cNvPr>
          <p:cNvGrpSpPr/>
          <p:nvPr/>
        </p:nvGrpSpPr>
        <p:grpSpPr>
          <a:xfrm>
            <a:off x="10659804" y="1263472"/>
            <a:ext cx="6066628" cy="7408109"/>
            <a:chOff x="0" y="0"/>
            <a:chExt cx="1597795" cy="1056500"/>
          </a:xfrm>
        </p:grpSpPr>
        <p:sp>
          <p:nvSpPr>
            <p:cNvPr id="8" name="Freeform 8">
              <a:extLst>
                <a:ext uri="{FF2B5EF4-FFF2-40B4-BE49-F238E27FC236}">
                  <a16:creationId xmlns:a16="http://schemas.microsoft.com/office/drawing/2014/main" id="{808A78E8-2F81-D97E-1308-0F95F9FB9134}"/>
                </a:ext>
              </a:extLst>
            </p:cNvPr>
            <p:cNvSpPr/>
            <p:nvPr/>
          </p:nvSpPr>
          <p:spPr>
            <a:xfrm>
              <a:off x="0" y="0"/>
              <a:ext cx="1597795" cy="1056500"/>
            </a:xfrm>
            <a:custGeom>
              <a:avLst/>
              <a:gdLst/>
              <a:ahLst/>
              <a:cxnLst/>
              <a:rect l="l" t="t" r="r" b="b"/>
              <a:pathLst>
                <a:path w="1597795" h="1056500">
                  <a:moveTo>
                    <a:pt x="0" y="0"/>
                  </a:moveTo>
                  <a:lnTo>
                    <a:pt x="1597795" y="0"/>
                  </a:lnTo>
                  <a:lnTo>
                    <a:pt x="1597795" y="1056500"/>
                  </a:lnTo>
                  <a:lnTo>
                    <a:pt x="0" y="1056500"/>
                  </a:lnTo>
                  <a:close/>
                </a:path>
              </a:pathLst>
            </a:custGeom>
            <a:solidFill>
              <a:srgbClr val="C0C0C0"/>
            </a:solidFill>
          </p:spPr>
          <p:txBody>
            <a:bodyPr/>
            <a:lstStyle/>
            <a:p>
              <a:endParaRPr lang="en-US" dirty="0">
                <a:latin typeface="Segoe UI" panose="020B0502040204020203" pitchFamily="34" charset="0"/>
              </a:endParaRPr>
            </a:p>
          </p:txBody>
        </p:sp>
        <p:sp>
          <p:nvSpPr>
            <p:cNvPr id="9" name="TextBox 9">
              <a:extLst>
                <a:ext uri="{FF2B5EF4-FFF2-40B4-BE49-F238E27FC236}">
                  <a16:creationId xmlns:a16="http://schemas.microsoft.com/office/drawing/2014/main" id="{3E162783-5846-DEA1-957A-FA70FADF8D82}"/>
                </a:ext>
              </a:extLst>
            </p:cNvPr>
            <p:cNvSpPr txBox="1"/>
            <p:nvPr/>
          </p:nvSpPr>
          <p:spPr>
            <a:xfrm>
              <a:off x="0" y="-57150"/>
              <a:ext cx="1597795" cy="1113650"/>
            </a:xfrm>
            <a:prstGeom prst="rect">
              <a:avLst/>
            </a:prstGeom>
          </p:spPr>
          <p:txBody>
            <a:bodyPr lIns="50800" tIns="50800" rIns="50800" bIns="50800" rtlCol="0" anchor="ctr"/>
            <a:lstStyle/>
            <a:p>
              <a:pPr algn="ctr">
                <a:lnSpc>
                  <a:spcPts val="2520"/>
                </a:lnSpc>
              </a:pPr>
              <a:endParaRPr dirty="0">
                <a:latin typeface="Segoe UI" panose="020B0502040204020203" pitchFamily="34" charset="0"/>
              </a:endParaRPr>
            </a:p>
          </p:txBody>
        </p:sp>
      </p:grpSp>
      <p:sp>
        <p:nvSpPr>
          <p:cNvPr id="10" name="Freeform 10">
            <a:extLst>
              <a:ext uri="{FF2B5EF4-FFF2-40B4-BE49-F238E27FC236}">
                <a16:creationId xmlns:a16="http://schemas.microsoft.com/office/drawing/2014/main" id="{0E370FC6-4E95-A2BF-5660-92284B14877A}"/>
              </a:ext>
            </a:extLst>
          </p:cNvPr>
          <p:cNvSpPr/>
          <p:nvPr/>
        </p:nvSpPr>
        <p:spPr>
          <a:xfrm rot="-5400000" flipH="1">
            <a:off x="978296" y="-978297"/>
            <a:ext cx="1712405" cy="3668998"/>
          </a:xfrm>
          <a:custGeom>
            <a:avLst/>
            <a:gdLst/>
            <a:ahLst/>
            <a:cxnLst/>
            <a:rect l="l" t="t" r="r" b="b"/>
            <a:pathLst>
              <a:path w="2007680" h="4114800">
                <a:moveTo>
                  <a:pt x="2007680" y="0"/>
                </a:moveTo>
                <a:lnTo>
                  <a:pt x="0" y="0"/>
                </a:lnTo>
                <a:lnTo>
                  <a:pt x="0" y="4114800"/>
                </a:lnTo>
                <a:lnTo>
                  <a:pt x="2007680" y="4114800"/>
                </a:lnTo>
                <a:lnTo>
                  <a:pt x="2007680" y="0"/>
                </a:lnTo>
                <a:close/>
              </a:path>
            </a:pathLst>
          </a:custGeom>
          <a:blipFill>
            <a:blip r:embed="rId7">
              <a:extLst>
                <a:ext uri="{96DAC541-7B7A-43D3-8B79-37D633B846F1}">
                  <asvg:svgBlip xmlns:asvg="http://schemas.microsoft.com/office/drawing/2016/SVG/main" r:embed="rId8"/>
                </a:ext>
              </a:extLst>
            </a:blip>
            <a:stretch>
              <a:fillRect l="-17244" t="-12151" r="1"/>
            </a:stretch>
          </a:blipFill>
        </p:spPr>
        <p:txBody>
          <a:bodyPr/>
          <a:lstStyle/>
          <a:p>
            <a:endParaRPr lang="en-US" dirty="0">
              <a:latin typeface="Segoe UI" panose="020B0502040204020203" pitchFamily="34" charset="0"/>
            </a:endParaRPr>
          </a:p>
        </p:txBody>
      </p:sp>
      <p:sp>
        <p:nvSpPr>
          <p:cNvPr id="11" name="TextBox 8">
            <a:extLst>
              <a:ext uri="{FF2B5EF4-FFF2-40B4-BE49-F238E27FC236}">
                <a16:creationId xmlns:a16="http://schemas.microsoft.com/office/drawing/2014/main" id="{AC82BB85-D71A-9159-0B61-2F2674D56437}"/>
              </a:ext>
            </a:extLst>
          </p:cNvPr>
          <p:cNvSpPr txBox="1"/>
          <p:nvPr/>
        </p:nvSpPr>
        <p:spPr>
          <a:xfrm>
            <a:off x="10682686" y="1882299"/>
            <a:ext cx="6066628" cy="5769721"/>
          </a:xfrm>
          <a:prstGeom prst="rect">
            <a:avLst/>
          </a:prstGeom>
        </p:spPr>
        <p:txBody>
          <a:bodyPr wrap="square" lIns="0" tIns="0" rIns="0" bIns="0" rtlCol="0" anchor="t">
            <a:spAutoFit/>
          </a:bodyPr>
          <a:lstStyle/>
          <a:p>
            <a:pPr marL="0" lvl="0" indent="0" algn="ctr">
              <a:lnSpc>
                <a:spcPts val="6399"/>
              </a:lnSpc>
            </a:pPr>
            <a:r>
              <a:rPr lang="en-US" sz="6399" b="1" spc="-63" dirty="0">
                <a:solidFill>
                  <a:srgbClr val="1D1D1B"/>
                </a:solidFill>
                <a:latin typeface="Poppins Bold"/>
                <a:ea typeface="Poppins Bold"/>
                <a:cs typeface="Poppins Bold"/>
                <a:sym typeface="Poppins Bold"/>
              </a:rPr>
              <a:t>Approval of the previous meeting Minutes</a:t>
            </a:r>
          </a:p>
          <a:p>
            <a:pPr marL="0" lvl="0" indent="0" algn="ctr">
              <a:lnSpc>
                <a:spcPts val="6399"/>
              </a:lnSpc>
            </a:pPr>
            <a:endParaRPr lang="en-US" sz="6399" b="1" spc="-63" dirty="0">
              <a:solidFill>
                <a:srgbClr val="1D1D1B"/>
              </a:solidFill>
              <a:latin typeface="Poppins Bold"/>
              <a:ea typeface="Poppins Bold"/>
              <a:cs typeface="Poppins Bold"/>
              <a:sym typeface="Poppins Bold"/>
            </a:endParaRPr>
          </a:p>
          <a:p>
            <a:pPr marL="0" lvl="0" indent="0" algn="ctr">
              <a:lnSpc>
                <a:spcPts val="6399"/>
              </a:lnSpc>
            </a:pPr>
            <a:r>
              <a:rPr lang="en-US" sz="4800" i="1" spc="-63" dirty="0">
                <a:solidFill>
                  <a:schemeClr val="accent4"/>
                </a:solidFill>
                <a:latin typeface="Poppins" panose="00000500000000000000" pitchFamily="2" charset="0"/>
                <a:ea typeface="Poppins Bold"/>
                <a:cs typeface="Poppins" panose="00000500000000000000" pitchFamily="2" charset="0"/>
                <a:sym typeface="Poppins Bold"/>
              </a:rPr>
              <a:t>(last meeting of</a:t>
            </a:r>
          </a:p>
          <a:p>
            <a:pPr marL="0" lvl="0" indent="0" algn="ctr">
              <a:lnSpc>
                <a:spcPts val="6399"/>
              </a:lnSpc>
            </a:pPr>
            <a:r>
              <a:rPr lang="en-US" sz="4800" i="1" spc="-63" dirty="0">
                <a:solidFill>
                  <a:schemeClr val="accent4"/>
                </a:solidFill>
                <a:latin typeface="Poppins" panose="00000500000000000000" pitchFamily="2" charset="0"/>
                <a:ea typeface="Poppins Bold"/>
                <a:cs typeface="Poppins" panose="00000500000000000000" pitchFamily="2" charset="0"/>
                <a:sym typeface="Poppins Bold"/>
              </a:rPr>
              <a:t>2024-2025)</a:t>
            </a:r>
          </a:p>
        </p:txBody>
      </p:sp>
      <p:sp>
        <p:nvSpPr>
          <p:cNvPr id="14" name="TextBox 13">
            <a:extLst>
              <a:ext uri="{FF2B5EF4-FFF2-40B4-BE49-F238E27FC236}">
                <a16:creationId xmlns:a16="http://schemas.microsoft.com/office/drawing/2014/main" id="{E8BE7C15-7281-0E13-8182-3EAAEE7EE4F1}"/>
              </a:ext>
            </a:extLst>
          </p:cNvPr>
          <p:cNvSpPr txBox="1"/>
          <p:nvPr/>
        </p:nvSpPr>
        <p:spPr>
          <a:xfrm>
            <a:off x="689898" y="2881342"/>
            <a:ext cx="7696200" cy="5632311"/>
          </a:xfrm>
          <a:prstGeom prst="rect">
            <a:avLst/>
          </a:prstGeom>
          <a:noFill/>
        </p:spPr>
        <p:txBody>
          <a:bodyPr wrap="square" rtlCol="0">
            <a:spAutoFit/>
          </a:bodyPr>
          <a:lstStyle/>
          <a:p>
            <a:pPr marL="571500" indent="-571500">
              <a:buFont typeface="Arial" panose="020B0604020202020204" pitchFamily="34" charset="0"/>
              <a:buChar char="•"/>
            </a:pPr>
            <a:r>
              <a:rPr lang="en-US" sz="3600" dirty="0">
                <a:latin typeface="Segoe UI" panose="020B0502040204020203" pitchFamily="34" charset="0"/>
              </a:rPr>
              <a:t>Review minutes from the last meeting of the 2024-205 school year. </a:t>
            </a:r>
          </a:p>
          <a:p>
            <a:pPr marL="571500" indent="-571500">
              <a:buFont typeface="Arial" panose="020B0604020202020204" pitchFamily="34" charset="0"/>
              <a:buChar char="•"/>
            </a:pPr>
            <a:endParaRPr lang="en-US" sz="3600" dirty="0">
              <a:latin typeface="Segoe UI" panose="020B0502040204020203" pitchFamily="34" charset="0"/>
            </a:endParaRPr>
          </a:p>
          <a:p>
            <a:pPr marL="571500" indent="-571500">
              <a:buFont typeface="Arial" panose="020B0604020202020204" pitchFamily="34" charset="0"/>
              <a:buChar char="•"/>
            </a:pPr>
            <a:r>
              <a:rPr lang="en-US" sz="3600" dirty="0">
                <a:latin typeface="Segoe UI" panose="020B0502040204020203" pitchFamily="34" charset="0"/>
              </a:rPr>
              <a:t>GO Team will offer amendments and corrections to the minutes.</a:t>
            </a:r>
          </a:p>
          <a:p>
            <a:pPr marL="571500" indent="-571500">
              <a:buFont typeface="Arial" panose="020B0604020202020204" pitchFamily="34" charset="0"/>
              <a:buChar char="•"/>
            </a:pPr>
            <a:endParaRPr lang="en-US" sz="3600" dirty="0">
              <a:latin typeface="Segoe UI" panose="020B0502040204020203" pitchFamily="34" charset="0"/>
            </a:endParaRPr>
          </a:p>
          <a:p>
            <a:pPr marL="571500" indent="-571500">
              <a:buFont typeface="Arial" panose="020B0604020202020204" pitchFamily="34" charset="0"/>
              <a:buChar char="•"/>
            </a:pPr>
            <a:r>
              <a:rPr lang="en-US" sz="3600" dirty="0">
                <a:latin typeface="Segoe UI" panose="020B0502040204020203" pitchFamily="34" charset="0"/>
              </a:rPr>
              <a:t>GO Team will then vote to approve the previous meeting’s minutes.</a:t>
            </a:r>
          </a:p>
        </p:txBody>
      </p:sp>
    </p:spTree>
    <p:extLst>
      <p:ext uri="{BB962C8B-B14F-4D97-AF65-F5344CB8AC3E}">
        <p14:creationId xmlns:p14="http://schemas.microsoft.com/office/powerpoint/2010/main" val="266169884"/>
      </p:ext>
    </p:extLst>
  </p:cSld>
  <p:clrMapOvr>
    <a:masterClrMapping/>
  </p:clrMapOvr>
</p:sld>
</file>

<file path=ppt/theme/theme1.xml><?xml version="1.0" encoding="utf-8"?>
<a:theme xmlns:a="http://schemas.openxmlformats.org/drawingml/2006/main" name="Office Theme">
  <a:themeElements>
    <a:clrScheme name="APS Red and Gray">
      <a:dk1>
        <a:sysClr val="windowText" lastClr="000000"/>
      </a:dk1>
      <a:lt1>
        <a:srgbClr val="F5F5F5"/>
      </a:lt1>
      <a:dk2>
        <a:srgbClr val="808184"/>
      </a:dk2>
      <a:lt2>
        <a:srgbClr val="F2F2F2"/>
      </a:lt2>
      <a:accent1>
        <a:srgbClr val="D8031C"/>
      </a:accent1>
      <a:accent2>
        <a:srgbClr val="C0C0C0"/>
      </a:accent2>
      <a:accent3>
        <a:srgbClr val="F5CE3E"/>
      </a:accent3>
      <a:accent4>
        <a:srgbClr val="6497BF"/>
      </a:accent4>
      <a:accent5>
        <a:srgbClr val="808184"/>
      </a:accent5>
      <a:accent6>
        <a:srgbClr val="D8031C"/>
      </a:accent6>
      <a:hlink>
        <a:srgbClr val="808184"/>
      </a:hlink>
      <a:folHlink>
        <a:srgbClr val="6497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5 GO Team Org Mtg Template.pptx" id="{CD805C3B-2543-4693-B685-F31EEFAC901E}" vid="{F5514DD4-025F-456B-A4C4-83FBB5E49B20}"/>
    </a:ext>
  </a:extLst>
</a:theme>
</file>

<file path=ppt/theme/theme2.xml><?xml version="1.0" encoding="utf-8"?>
<a:theme xmlns:a="http://schemas.openxmlformats.org/drawingml/2006/main" name="1_Office Theme">
  <a:themeElements>
    <a:clrScheme name="APS Red and Gray">
      <a:dk1>
        <a:sysClr val="windowText" lastClr="000000"/>
      </a:dk1>
      <a:lt1>
        <a:srgbClr val="F5F5F5"/>
      </a:lt1>
      <a:dk2>
        <a:srgbClr val="808184"/>
      </a:dk2>
      <a:lt2>
        <a:srgbClr val="F2F2F2"/>
      </a:lt2>
      <a:accent1>
        <a:srgbClr val="D8031C"/>
      </a:accent1>
      <a:accent2>
        <a:srgbClr val="C0C0C0"/>
      </a:accent2>
      <a:accent3>
        <a:srgbClr val="F5CE3E"/>
      </a:accent3>
      <a:accent4>
        <a:srgbClr val="6497BF"/>
      </a:accent4>
      <a:accent5>
        <a:srgbClr val="808184"/>
      </a:accent5>
      <a:accent6>
        <a:srgbClr val="D8031C"/>
      </a:accent6>
      <a:hlink>
        <a:srgbClr val="808184"/>
      </a:hlink>
      <a:folHlink>
        <a:srgbClr val="6497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Y26 Leveling Update as of 08.26.25" id="{C0AB42B0-1F6D-4AD4-985B-62EBB2961ED4}" vid="{02E44F07-5C33-4E6C-9FD9-59978584356A}"/>
    </a:ext>
  </a:extLst>
</a:theme>
</file>

<file path=ppt/theme/theme3.xml><?xml version="1.0" encoding="utf-8"?>
<a:theme xmlns:a="http://schemas.openxmlformats.org/drawingml/2006/main" name="Custom">
  <a:themeElements>
    <a:clrScheme name="Budget Feedback">
      <a:dk1>
        <a:sysClr val="windowText" lastClr="000000"/>
      </a:dk1>
      <a:lt1>
        <a:srgbClr val="F2F2F2"/>
      </a:lt1>
      <a:dk2>
        <a:srgbClr val="0083A9"/>
      </a:dk2>
      <a:lt2>
        <a:srgbClr val="FCF5D9"/>
      </a:lt2>
      <a:accent1>
        <a:srgbClr val="F3CF45"/>
      </a:accent1>
      <a:accent2>
        <a:srgbClr val="159839"/>
      </a:accent2>
      <a:accent3>
        <a:srgbClr val="595B5D"/>
      </a:accent3>
      <a:accent4>
        <a:srgbClr val="D47B22"/>
      </a:accent4>
      <a:accent5>
        <a:srgbClr val="A92A91"/>
      </a:accent5>
      <a:accent6>
        <a:srgbClr val="0083A9"/>
      </a:accent6>
      <a:hlink>
        <a:srgbClr val="A92A91"/>
      </a:hlink>
      <a:folHlink>
        <a:srgbClr val="0083A9"/>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Y26 Leveling Update as of 08.26.25" id="{C0AB42B0-1F6D-4AD4-985B-62EBB2961ED4}" vid="{1D15080E-127B-45A7-8FD6-85B26C860660}"/>
    </a:ext>
  </a:extLst>
</a:theme>
</file>

<file path=ppt/theme/theme4.xml><?xml version="1.0" encoding="utf-8"?>
<a:theme xmlns:a="http://schemas.openxmlformats.org/drawingml/2006/main" name="Office Theme">
  <a:themeElements>
    <a:clrScheme name="APS Red and Gray">
      <a:dk1>
        <a:sysClr val="windowText" lastClr="000000"/>
      </a:dk1>
      <a:lt1>
        <a:srgbClr val="F5F5F5"/>
      </a:lt1>
      <a:dk2>
        <a:srgbClr val="808184"/>
      </a:dk2>
      <a:lt2>
        <a:srgbClr val="F2F2F2"/>
      </a:lt2>
      <a:accent1>
        <a:srgbClr val="D8031C"/>
      </a:accent1>
      <a:accent2>
        <a:srgbClr val="C0C0C0"/>
      </a:accent2>
      <a:accent3>
        <a:srgbClr val="F5CE3E"/>
      </a:accent3>
      <a:accent4>
        <a:srgbClr val="6497BF"/>
      </a:accent4>
      <a:accent5>
        <a:srgbClr val="808184"/>
      </a:accent5>
      <a:accent6>
        <a:srgbClr val="D8031C"/>
      </a:accent6>
      <a:hlink>
        <a:srgbClr val="808184"/>
      </a:hlink>
      <a:folHlink>
        <a:srgbClr val="6497B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A977F1402712049B4BB4CDB1A03C7C8" ma:contentTypeVersion="14" ma:contentTypeDescription="Create a new document." ma:contentTypeScope="" ma:versionID="2b1cb743d5c8a8170a2906ead0ece276">
  <xsd:schema xmlns:xsd="http://www.w3.org/2001/XMLSchema" xmlns:xs="http://www.w3.org/2001/XMLSchema" xmlns:p="http://schemas.microsoft.com/office/2006/metadata/properties" xmlns:ns2="8dcae609-94e2-4108-915c-852935aa21ad" xmlns:ns3="e136758a-e7f7-4029-9cdc-709c7a6ff021" targetNamespace="http://schemas.microsoft.com/office/2006/metadata/properties" ma:root="true" ma:fieldsID="d3b3d94a77b6d6b8de8b8394eb712759" ns2:_="" ns3:_="">
    <xsd:import namespace="8dcae609-94e2-4108-915c-852935aa21ad"/>
    <xsd:import namespace="e136758a-e7f7-4029-9cdc-709c7a6ff02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cae609-94e2-4108-915c-852935aa21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67761e9-a222-483c-a923-fec0f75753a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136758a-e7f7-4029-9cdc-709c7a6ff02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e3e07957-30af-4dd9-8e9a-b62ef1071eb2}" ma:internalName="TaxCatchAll" ma:showField="CatchAllData" ma:web="e136758a-e7f7-4029-9cdc-709c7a6ff0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dcae609-94e2-4108-915c-852935aa21ad">
      <Terms xmlns="http://schemas.microsoft.com/office/infopath/2007/PartnerControls"/>
    </lcf76f155ced4ddcb4097134ff3c332f>
    <TaxCatchAll xmlns="e136758a-e7f7-4029-9cdc-709c7a6ff021" xsi:nil="true"/>
    <SharedWithUsers xmlns="e136758a-e7f7-4029-9cdc-709c7a6ff021">
      <UserInfo>
        <DisplayName/>
        <AccountId xsi:nil="true"/>
        <AccountType/>
      </UserInfo>
    </SharedWithUsers>
  </documentManagement>
</p:properties>
</file>

<file path=customXml/itemProps1.xml><?xml version="1.0" encoding="utf-8"?>
<ds:datastoreItem xmlns:ds="http://schemas.openxmlformats.org/officeDocument/2006/customXml" ds:itemID="{3980A4D8-5D1C-47E9-A22C-E1A1F05E77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cae609-94e2-4108-915c-852935aa21ad"/>
    <ds:schemaRef ds:uri="e136758a-e7f7-4029-9cdc-709c7a6ff0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5FCF5BB-E014-4D6E-BD06-B5733B14EB04}">
  <ds:schemaRefs>
    <ds:schemaRef ds:uri="http://schemas.microsoft.com/sharepoint/v3/contenttype/forms"/>
  </ds:schemaRefs>
</ds:datastoreItem>
</file>

<file path=customXml/itemProps3.xml><?xml version="1.0" encoding="utf-8"?>
<ds:datastoreItem xmlns:ds="http://schemas.openxmlformats.org/officeDocument/2006/customXml" ds:itemID="{E7E8FA17-9E7F-490E-A414-DEB0B35A4247}">
  <ds:schemaRefs>
    <ds:schemaRef ds:uri="http://purl.org/dc/dcmitype/"/>
    <ds:schemaRef ds:uri="http://purl.org/dc/terms/"/>
    <ds:schemaRef ds:uri="http://schemas.openxmlformats.org/package/2006/metadata/core-properties"/>
    <ds:schemaRef ds:uri="8dcae609-94e2-4108-915c-852935aa21ad"/>
    <ds:schemaRef ds:uri="e136758a-e7f7-4029-9cdc-709c7a6ff021"/>
    <ds:schemaRef ds:uri="http://schemas.microsoft.com/office/2006/documentManagement/types"/>
    <ds:schemaRef ds:uri="http://purl.org/dc/elements/1.1/"/>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Presentation Template-2025 Org Mtg</Template>
  <TotalTime>160</TotalTime>
  <Words>7893</Words>
  <Application>Microsoft Macintosh PowerPoint</Application>
  <PresentationFormat>Custom</PresentationFormat>
  <Paragraphs>688</Paragraphs>
  <Slides>37</Slides>
  <Notes>36</Notes>
  <HiddenSlides>1</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37</vt:i4>
      </vt:variant>
    </vt:vector>
  </HeadingPairs>
  <TitlesOfParts>
    <vt:vector size="52" baseType="lpstr">
      <vt:lpstr>Arial</vt:lpstr>
      <vt:lpstr>Segoe UI</vt:lpstr>
      <vt:lpstr>Segoe UI Black</vt:lpstr>
      <vt:lpstr>Poppins Bold</vt:lpstr>
      <vt:lpstr>Tenorite</vt:lpstr>
      <vt:lpstr>Trebuchet MS</vt:lpstr>
      <vt:lpstr>Aptos</vt:lpstr>
      <vt:lpstr>Poppins</vt:lpstr>
      <vt:lpstr>Wingdings</vt:lpstr>
      <vt:lpstr>Calibri</vt:lpstr>
      <vt:lpstr>Aptos Black</vt:lpstr>
      <vt:lpstr>Sabon Next LT</vt:lpstr>
      <vt:lpstr>Office Theme</vt:lpstr>
      <vt:lpstr>1_Office Theme</vt:lpstr>
      <vt:lpstr>Custom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Plan for FY26 Leveling Reserve</vt:lpstr>
      <vt:lpstr>Plan for FY26 Title I Holdback</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Wright, Lakisha</dc:creator>
  <cp:lastModifiedBy>Howard, Dorris</cp:lastModifiedBy>
  <cp:revision>2</cp:revision>
  <cp:lastPrinted>2025-07-29T20:55:22Z</cp:lastPrinted>
  <dcterms:created xsi:type="dcterms:W3CDTF">2025-09-04T17:10:24Z</dcterms:created>
  <dcterms:modified xsi:type="dcterms:W3CDTF">2025-09-12T12:46:25Z</dcterms:modified>
  <dc:identifier>DAGtimJBhXA</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0x0101007A977F1402712049B4BB4CDB1A03C7C8</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